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3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E39"/>
    <a:srgbClr val="006600"/>
    <a:srgbClr val="19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a-GE" sz="1800" b="0" i="0" u="none" strike="noStrike" baseline="0" dirty="0">
                <a:effectLst/>
              </a:rPr>
              <a:t>სიხშირეთა განაწილების დიაგრამა</a:t>
            </a:r>
            <a:endParaRPr lang="ka-GE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სიხშირე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cat>
            <c:strRef>
              <c:f>Sheet1!$A$2:$A$7</c:f>
              <c:strCache>
                <c:ptCount val="6"/>
                <c:pt idx="0">
                  <c:v>1-იანი</c:v>
                </c:pt>
                <c:pt idx="1">
                  <c:v>2-იანი</c:v>
                </c:pt>
                <c:pt idx="2">
                  <c:v>3-იანი</c:v>
                </c:pt>
                <c:pt idx="3">
                  <c:v>4-იანი</c:v>
                </c:pt>
                <c:pt idx="4">
                  <c:v>5-იანი</c:v>
                </c:pt>
                <c:pt idx="5">
                  <c:v>6-იანი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8</c:v>
                </c:pt>
                <c:pt idx="3">
                  <c:v>4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1B-4305-A037-C81B4F588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98093456"/>
        <c:axId val="2043482976"/>
      </c:barChart>
      <c:catAx>
        <c:axId val="20980934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ka-GE" sz="1330" b="0" i="0" u="none" strike="noStrike" baseline="0" dirty="0">
                    <a:effectLst/>
                  </a:rPr>
                  <a:t>კამათელზე მოსული რიცხვი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3482976"/>
        <c:crosses val="autoZero"/>
        <c:auto val="1"/>
        <c:lblAlgn val="ctr"/>
        <c:lblOffset val="100"/>
        <c:noMultiLvlLbl val="0"/>
      </c:catAx>
      <c:valAx>
        <c:axId val="2043482976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8093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80AC5-18AD-47E3-81B4-B8EBE2DCB980}" type="datetimeFigureOut">
              <a:rPr lang="en-US" smtClean="0"/>
              <a:t>5/23/2020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4295-001E-47F7-A18E-0518A33AF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505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50496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41085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263908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090440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027990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919463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629515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2913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2583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16437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5/6/2020</a:t>
            </a:r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7F02CF3-16AD-40D6-8CE0-552AE77EBF5E}" type="slidenum">
              <a:rPr lang="ka-GE" smtClean="0"/>
              <a:t>‹#›</a:t>
            </a:fld>
            <a:endParaRPr lang="ka-GE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7844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0004C-E540-4DCF-A61C-76A74D1CE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a-GE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ცოდნის</a:t>
            </a:r>
            <a:br>
              <a:rPr lang="ka-GE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a-GE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სკივრი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67B92-3825-4F35-BC35-54FF4DFA0E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a-GE" dirty="0"/>
              <a:t>VI კლასის მოსწავლეებისთვის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18EDE1-D846-4F63-A638-B2E9E54890B3}"/>
              </a:ext>
            </a:extLst>
          </p:cNvPr>
          <p:cNvSpPr/>
          <p:nvPr/>
        </p:nvSpPr>
        <p:spPr>
          <a:xfrm>
            <a:off x="905069" y="590169"/>
            <a:ext cx="2596896" cy="1033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spc="600" dirty="0"/>
              <a:t>დაწყება</a:t>
            </a:r>
            <a:endParaRPr lang="en-US" sz="2800" spc="600" dirty="0"/>
          </a:p>
        </p:txBody>
      </p:sp>
      <p:sp>
        <p:nvSpPr>
          <p:cNvPr id="5" name="Rectangle 4">
            <a:hlinkClick r:id="" action="ppaction://hlinkshowjump?jump=endshow"/>
            <a:extLst>
              <a:ext uri="{FF2B5EF4-FFF2-40B4-BE49-F238E27FC236}">
                <a16:creationId xmlns:a16="http://schemas.microsoft.com/office/drawing/2014/main" id="{95B87DA5-74EB-4608-9CF3-D28FA854A335}"/>
              </a:ext>
            </a:extLst>
          </p:cNvPr>
          <p:cNvSpPr/>
          <p:nvPr/>
        </p:nvSpPr>
        <p:spPr>
          <a:xfrm>
            <a:off x="905069" y="5219650"/>
            <a:ext cx="2596896" cy="1033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dirty="0"/>
              <a:t>დასრულება</a:t>
            </a:r>
            <a:endParaRPr lang="en-US" sz="2800" dirty="0"/>
          </a:p>
        </p:txBody>
      </p:sp>
      <p:sp>
        <p:nvSpPr>
          <p:cNvPr id="6" name="Rectangle 5">
            <a:hlinkClick r:id="rId2" action="ppaction://hlinksldjump"/>
            <a:extLst>
              <a:ext uri="{FF2B5EF4-FFF2-40B4-BE49-F238E27FC236}">
                <a16:creationId xmlns:a16="http://schemas.microsoft.com/office/drawing/2014/main" id="{DE25DA09-5305-4996-9ADC-41811D6C8DF9}"/>
              </a:ext>
            </a:extLst>
          </p:cNvPr>
          <p:cNvSpPr/>
          <p:nvPr/>
        </p:nvSpPr>
        <p:spPr>
          <a:xfrm>
            <a:off x="9110367" y="592595"/>
            <a:ext cx="2596896" cy="1033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dirty="0"/>
              <a:t>მათემატიკა</a:t>
            </a:r>
            <a:endParaRPr lang="en-US" sz="2800" dirty="0"/>
          </a:p>
        </p:txBody>
      </p:sp>
      <p:sp>
        <p:nvSpPr>
          <p:cNvPr id="7" name="Rectangle 6">
            <a:hlinkClick r:id="rId3" action="ppaction://hlinksldjump"/>
            <a:extLst>
              <a:ext uri="{FF2B5EF4-FFF2-40B4-BE49-F238E27FC236}">
                <a16:creationId xmlns:a16="http://schemas.microsoft.com/office/drawing/2014/main" id="{F87330AE-BDAC-4CD5-BC52-D501F9619BFC}"/>
              </a:ext>
            </a:extLst>
          </p:cNvPr>
          <p:cNvSpPr/>
          <p:nvPr/>
        </p:nvSpPr>
        <p:spPr>
          <a:xfrm>
            <a:off x="9110367" y="2906123"/>
            <a:ext cx="2596896" cy="1033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dirty="0"/>
              <a:t>ხელოვნება</a:t>
            </a:r>
            <a:endParaRPr lang="en-US" sz="2800" dirty="0"/>
          </a:p>
        </p:txBody>
      </p:sp>
      <p:sp>
        <p:nvSpPr>
          <p:cNvPr id="8" name="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A90B97D7-0381-4B30-BE12-08F79022E7C6}"/>
              </a:ext>
            </a:extLst>
          </p:cNvPr>
          <p:cNvSpPr/>
          <p:nvPr/>
        </p:nvSpPr>
        <p:spPr>
          <a:xfrm>
            <a:off x="9110367" y="5219650"/>
            <a:ext cx="2596896" cy="1033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dirty="0"/>
              <a:t>ლოგიკა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271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6DD68-4E62-49D4-BFF9-DB6B45A7C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23901"/>
          </a:xfrm>
        </p:spPr>
        <p:txBody>
          <a:bodyPr/>
          <a:lstStyle/>
          <a:p>
            <a:r>
              <a:rPr lang="ka-GE" dirty="0"/>
              <a:t>მათემატიკა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8E22A3-B91C-4439-A1ED-CB51B72AF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9EB6E-C4B1-4CFB-A4BA-CDC53351F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2</a:t>
            </a:fld>
            <a:endParaRPr lang="ka-G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DAAC94-8E5D-4F3A-A95E-B92EB28F062B}"/>
              </a:ext>
            </a:extLst>
          </p:cNvPr>
          <p:cNvSpPr txBox="1"/>
          <p:nvPr/>
        </p:nvSpPr>
        <p:spPr>
          <a:xfrm>
            <a:off x="1034728" y="1270724"/>
            <a:ext cx="1061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000" dirty="0"/>
              <a:t>ცხრილში მოცემულია კამათლის ოცდახუთჯერ გაგორებისას მოსული რიცხვების სიხშირეთა განაწილება:</a:t>
            </a:r>
          </a:p>
        </p:txBody>
      </p:sp>
      <p:sp>
        <p:nvSpPr>
          <p:cNvPr id="6" name="Arrow: Left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6EAC61-B24D-47C0-89D8-97BF2C6D2690}"/>
              </a:ext>
            </a:extLst>
          </p:cNvPr>
          <p:cNvSpPr/>
          <p:nvPr/>
        </p:nvSpPr>
        <p:spPr>
          <a:xfrm>
            <a:off x="9918441" y="278691"/>
            <a:ext cx="1554480" cy="905256"/>
          </a:xfrm>
          <a:prstGeom prst="leftArrow">
            <a:avLst/>
          </a:prstGeom>
          <a:solidFill>
            <a:srgbClr val="549E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დასაწყისი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E21775-ED81-47A7-B6D3-8EDCA4C14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07598"/>
              </p:ext>
            </p:extLst>
          </p:nvPr>
        </p:nvGraphicFramePr>
        <p:xfrm>
          <a:off x="1107027" y="2083168"/>
          <a:ext cx="3429000" cy="418795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46982">
                  <a:extLst>
                    <a:ext uri="{9D8B030D-6E8A-4147-A177-3AD203B41FA5}">
                      <a16:colId xmlns:a16="http://schemas.microsoft.com/office/drawing/2014/main" val="4164271496"/>
                    </a:ext>
                  </a:extLst>
                </a:gridCol>
                <a:gridCol w="1382018">
                  <a:extLst>
                    <a:ext uri="{9D8B030D-6E8A-4147-A177-3AD203B41FA5}">
                      <a16:colId xmlns:a16="http://schemas.microsoft.com/office/drawing/2014/main" val="3578590581"/>
                    </a:ext>
                  </a:extLst>
                </a:gridCol>
              </a:tblGrid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მოსული რიცხვი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სიხშირე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0070189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1-იანი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3074273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2-იანი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5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7642279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3-იანი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8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9765839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4-იანი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4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5873712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5-იანი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2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7724953"/>
                  </a:ext>
                </a:extLst>
              </a:tr>
              <a:tr h="598279"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6-იანი</a:t>
                      </a:r>
                      <a:endParaRPr lang="ka-GE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800" dirty="0"/>
                        <a:t>3</a:t>
                      </a:r>
                      <a:endParaRPr lang="ka-GE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4255950"/>
                  </a:ext>
                </a:extLst>
              </a:tr>
            </a:tbl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9E135E3-89F5-486C-8695-8B457717EA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302563"/>
              </p:ext>
            </p:extLst>
          </p:nvPr>
        </p:nvGraphicFramePr>
        <p:xfrm>
          <a:off x="5432745" y="2083168"/>
          <a:ext cx="5897880" cy="3566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F1CBC54-9951-48E3-820F-0065A657C660}"/>
              </a:ext>
            </a:extLst>
          </p:cNvPr>
          <p:cNvSpPr txBox="1"/>
          <p:nvPr/>
        </p:nvSpPr>
        <p:spPr>
          <a:xfrm>
            <a:off x="6272981" y="5767729"/>
            <a:ext cx="4811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/>
              <a:t>გამოიცანით რა რიცხვია დაფარული სიხშირეთა სვეტში.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84AF549-A254-4598-9020-F6FE45D4C47D}"/>
              </a:ext>
            </a:extLst>
          </p:cNvPr>
          <p:cNvSpPr/>
          <p:nvPr/>
        </p:nvSpPr>
        <p:spPr>
          <a:xfrm>
            <a:off x="3507512" y="5103845"/>
            <a:ext cx="685800" cy="545483"/>
          </a:xfrm>
          <a:prstGeom prst="ellipse">
            <a:avLst/>
          </a:prstGeom>
          <a:solidFill>
            <a:srgbClr val="549E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2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AA01B-99E7-4C26-AD6E-62B3F8457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86578"/>
          </a:xfrm>
        </p:spPr>
        <p:txBody>
          <a:bodyPr/>
          <a:lstStyle/>
          <a:p>
            <a:r>
              <a:rPr lang="ka-GE" dirty="0"/>
              <a:t>ხელოვნება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B4AD0E-3B48-4860-8CDF-5929B9462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61835D-643D-4A1E-8F8F-2D8A8C8E7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3</a:t>
            </a:fld>
            <a:endParaRPr lang="ka-GE"/>
          </a:p>
        </p:txBody>
      </p:sp>
      <p:sp>
        <p:nvSpPr>
          <p:cNvPr id="5" name="Arrow: Left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973C01-DF94-45E9-8BAD-1F5DD7C49539}"/>
              </a:ext>
            </a:extLst>
          </p:cNvPr>
          <p:cNvSpPr/>
          <p:nvPr/>
        </p:nvSpPr>
        <p:spPr>
          <a:xfrm>
            <a:off x="9918441" y="278691"/>
            <a:ext cx="1554480" cy="905256"/>
          </a:xfrm>
          <a:prstGeom prst="leftArrow">
            <a:avLst/>
          </a:prstGeom>
          <a:solidFill>
            <a:srgbClr val="549E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დასაწყისი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A9F075-BF09-4570-B1D3-308055BD9F39}"/>
              </a:ext>
            </a:extLst>
          </p:cNvPr>
          <p:cNvSpPr/>
          <p:nvPr/>
        </p:nvSpPr>
        <p:spPr>
          <a:xfrm>
            <a:off x="1251677" y="1372657"/>
            <a:ext cx="99450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000" dirty="0"/>
              <a:t>მოცემული ნახატებიდან რომელი ეკუთვნის ნიკო ფიროსმანს?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41321B-8B8F-4A12-AD0A-E76D5753F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451" y="2474501"/>
            <a:ext cx="3256400" cy="3200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D63BF0-DEE2-4878-8A7A-6EFDF9BF6C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10" y="2474501"/>
            <a:ext cx="3953075" cy="3200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8242C9-401B-40E5-8734-1190778A7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766" y="2474501"/>
            <a:ext cx="2465505" cy="3200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59A4E65-565E-4C1E-829D-36CE59D61757}"/>
              </a:ext>
            </a:extLst>
          </p:cNvPr>
          <p:cNvSpPr txBox="1"/>
          <p:nvPr/>
        </p:nvSpPr>
        <p:spPr>
          <a:xfrm>
            <a:off x="1886395" y="5821059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ელენე ახვლედიანი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8C6929-1D49-4F90-A160-EE1CDCF705ED}"/>
              </a:ext>
            </a:extLst>
          </p:cNvPr>
          <p:cNvSpPr txBox="1"/>
          <p:nvPr/>
        </p:nvSpPr>
        <p:spPr>
          <a:xfrm>
            <a:off x="5768105" y="5830729"/>
            <a:ext cx="193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ნიკო ფიროსმანი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97D61A-32F5-40F3-A287-A1ABC93D226E}"/>
              </a:ext>
            </a:extLst>
          </p:cNvPr>
          <p:cNvSpPr txBox="1"/>
          <p:nvPr/>
        </p:nvSpPr>
        <p:spPr>
          <a:xfrm>
            <a:off x="9210191" y="5830729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დავით კაკაბაძე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7FD30F-CA53-41AC-9180-3DD56BCA552C}"/>
              </a:ext>
            </a:extLst>
          </p:cNvPr>
          <p:cNvSpPr txBox="1"/>
          <p:nvPr/>
        </p:nvSpPr>
        <p:spPr>
          <a:xfrm>
            <a:off x="4287541" y="5029044"/>
            <a:ext cx="8370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8000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1234F8-50E8-47A1-B1F8-EB34BE9DA836}"/>
              </a:ext>
            </a:extLst>
          </p:cNvPr>
          <p:cNvSpPr/>
          <p:nvPr/>
        </p:nvSpPr>
        <p:spPr>
          <a:xfrm>
            <a:off x="7464942" y="5091096"/>
            <a:ext cx="99097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8000" dirty="0">
              <a:solidFill>
                <a:srgbClr val="00B05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00404E-960A-46F6-9D3A-29BA38628FE5}"/>
              </a:ext>
            </a:extLst>
          </p:cNvPr>
          <p:cNvSpPr txBox="1"/>
          <p:nvPr/>
        </p:nvSpPr>
        <p:spPr>
          <a:xfrm>
            <a:off x="10927847" y="4991641"/>
            <a:ext cx="8370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4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C883B-F570-4275-9CEC-27925E468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95909"/>
          </a:xfrm>
        </p:spPr>
        <p:txBody>
          <a:bodyPr/>
          <a:lstStyle/>
          <a:p>
            <a:r>
              <a:rPr lang="ka-GE" dirty="0"/>
              <a:t>ლოგიკა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4E4AB2-F72D-48FF-9B0D-F205B7BA3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5/6/2020</a:t>
            </a:r>
            <a:endParaRPr lang="ka-G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95FCA-49BF-4814-B1CB-CFEA2602F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2CF3-16AD-40D6-8CE0-552AE77EBF5E}" type="slidenum">
              <a:rPr lang="ka-GE" smtClean="0"/>
              <a:t>4</a:t>
            </a:fld>
            <a:endParaRPr lang="ka-GE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C779025-F900-49FB-8FCF-B197A37CB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073583"/>
              </p:ext>
            </p:extLst>
          </p:nvPr>
        </p:nvGraphicFramePr>
        <p:xfrm>
          <a:off x="1251678" y="1486122"/>
          <a:ext cx="4681728" cy="4681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0576">
                  <a:extLst>
                    <a:ext uri="{9D8B030D-6E8A-4147-A177-3AD203B41FA5}">
                      <a16:colId xmlns:a16="http://schemas.microsoft.com/office/drawing/2014/main" val="1334368515"/>
                    </a:ext>
                  </a:extLst>
                </a:gridCol>
                <a:gridCol w="1560576">
                  <a:extLst>
                    <a:ext uri="{9D8B030D-6E8A-4147-A177-3AD203B41FA5}">
                      <a16:colId xmlns:a16="http://schemas.microsoft.com/office/drawing/2014/main" val="2951640528"/>
                    </a:ext>
                  </a:extLst>
                </a:gridCol>
                <a:gridCol w="1560576">
                  <a:extLst>
                    <a:ext uri="{9D8B030D-6E8A-4147-A177-3AD203B41FA5}">
                      <a16:colId xmlns:a16="http://schemas.microsoft.com/office/drawing/2014/main" val="230447142"/>
                    </a:ext>
                  </a:extLst>
                </a:gridCol>
              </a:tblGrid>
              <a:tr h="15605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817781"/>
                  </a:ext>
                </a:extLst>
              </a:tr>
              <a:tr h="15605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633974"/>
                  </a:ext>
                </a:extLst>
              </a:tr>
              <a:tr h="15605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058028"/>
                  </a:ext>
                </a:extLst>
              </a:tr>
            </a:tbl>
          </a:graphicData>
        </a:graphic>
      </p:graphicFrame>
      <p:sp>
        <p:nvSpPr>
          <p:cNvPr id="7" name="Sun 6">
            <a:extLst>
              <a:ext uri="{FF2B5EF4-FFF2-40B4-BE49-F238E27FC236}">
                <a16:creationId xmlns:a16="http://schemas.microsoft.com/office/drawing/2014/main" id="{D51F7259-2B05-477F-B555-C4237B4F384C}"/>
              </a:ext>
            </a:extLst>
          </p:cNvPr>
          <p:cNvSpPr/>
          <p:nvPr/>
        </p:nvSpPr>
        <p:spPr>
          <a:xfrm>
            <a:off x="1520427" y="1810138"/>
            <a:ext cx="896112" cy="89611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59F71A61-B421-41B6-A03A-49A500D30E31}"/>
              </a:ext>
            </a:extLst>
          </p:cNvPr>
          <p:cNvSpPr/>
          <p:nvPr/>
        </p:nvSpPr>
        <p:spPr>
          <a:xfrm>
            <a:off x="4685959" y="1897006"/>
            <a:ext cx="722376" cy="722376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DD26DDA2-E0C8-467D-99DE-8280D87751B0}"/>
              </a:ext>
            </a:extLst>
          </p:cNvPr>
          <p:cNvSpPr/>
          <p:nvPr/>
        </p:nvSpPr>
        <p:spPr>
          <a:xfrm>
            <a:off x="3081897" y="1718698"/>
            <a:ext cx="1078992" cy="1078992"/>
          </a:xfrm>
          <a:prstGeom prst="mathMultiply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3643541-DC56-4214-A07F-48627344ED74}"/>
              </a:ext>
            </a:extLst>
          </p:cNvPr>
          <p:cNvSpPr/>
          <p:nvPr/>
        </p:nvSpPr>
        <p:spPr>
          <a:xfrm>
            <a:off x="3260205" y="3465798"/>
            <a:ext cx="722376" cy="722376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5908F1BA-C922-4BA0-B1E7-29D3CAEB25A7}"/>
              </a:ext>
            </a:extLst>
          </p:cNvPr>
          <p:cNvSpPr/>
          <p:nvPr/>
        </p:nvSpPr>
        <p:spPr>
          <a:xfrm>
            <a:off x="1607295" y="5010690"/>
            <a:ext cx="722376" cy="722376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AB97E10D-2DE7-45DC-9625-22BBAB25BFFB}"/>
              </a:ext>
            </a:extLst>
          </p:cNvPr>
          <p:cNvSpPr/>
          <p:nvPr/>
        </p:nvSpPr>
        <p:spPr>
          <a:xfrm>
            <a:off x="1428987" y="3287490"/>
            <a:ext cx="1078992" cy="1078992"/>
          </a:xfrm>
          <a:prstGeom prst="mathMultiply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n 12">
            <a:extLst>
              <a:ext uri="{FF2B5EF4-FFF2-40B4-BE49-F238E27FC236}">
                <a16:creationId xmlns:a16="http://schemas.microsoft.com/office/drawing/2014/main" id="{07BA23BE-8569-4FB9-8C84-CEE2800CA773}"/>
              </a:ext>
            </a:extLst>
          </p:cNvPr>
          <p:cNvSpPr/>
          <p:nvPr/>
        </p:nvSpPr>
        <p:spPr>
          <a:xfrm>
            <a:off x="4745139" y="3378930"/>
            <a:ext cx="896112" cy="89611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un 13">
            <a:extLst>
              <a:ext uri="{FF2B5EF4-FFF2-40B4-BE49-F238E27FC236}">
                <a16:creationId xmlns:a16="http://schemas.microsoft.com/office/drawing/2014/main" id="{6838FE5B-26DA-4445-B322-39A6A8656651}"/>
              </a:ext>
            </a:extLst>
          </p:cNvPr>
          <p:cNvSpPr/>
          <p:nvPr/>
        </p:nvSpPr>
        <p:spPr>
          <a:xfrm>
            <a:off x="3086469" y="4927597"/>
            <a:ext cx="896112" cy="89611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0925DD-75D7-4C13-A1B6-AE16E7725F66}"/>
              </a:ext>
            </a:extLst>
          </p:cNvPr>
          <p:cNvSpPr/>
          <p:nvPr/>
        </p:nvSpPr>
        <p:spPr>
          <a:xfrm>
            <a:off x="6733592" y="1486972"/>
            <a:ext cx="4681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2800" dirty="0">
                <a:solidFill>
                  <a:srgbClr val="000000"/>
                </a:solidFill>
                <a:ea typeface="Times New Roman" panose="02020603050405020304" pitchFamily="18" charset="0"/>
                <a:cs typeface="Sylfaen" panose="010A0502050306030303" pitchFamily="18" charset="0"/>
              </a:rPr>
              <a:t>მოცემული ფიგურებიდან რომელი შეესაბამება ცარიელ უჯრას?</a:t>
            </a:r>
            <a:endParaRPr lang="en-US" sz="2800" dirty="0"/>
          </a:p>
        </p:txBody>
      </p:sp>
      <p:sp>
        <p:nvSpPr>
          <p:cNvPr id="16" name="Arrow: Left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C49AFF-29FB-4DB7-A83B-21CD136CBAC2}"/>
              </a:ext>
            </a:extLst>
          </p:cNvPr>
          <p:cNvSpPr/>
          <p:nvPr/>
        </p:nvSpPr>
        <p:spPr>
          <a:xfrm>
            <a:off x="9918441" y="278691"/>
            <a:ext cx="1554480" cy="905256"/>
          </a:xfrm>
          <a:prstGeom prst="leftArrow">
            <a:avLst/>
          </a:prstGeom>
          <a:solidFill>
            <a:srgbClr val="549E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დასაწყისი</a:t>
            </a:r>
            <a:endParaRPr lang="en-US" dirty="0"/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70E1650-C452-497B-9B3A-75DC04B76B60}"/>
              </a:ext>
            </a:extLst>
          </p:cNvPr>
          <p:cNvSpPr/>
          <p:nvPr/>
        </p:nvSpPr>
        <p:spPr>
          <a:xfrm>
            <a:off x="6829506" y="3429931"/>
            <a:ext cx="722376" cy="722376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79C0D775-021A-4B40-B25B-F359A5549087}"/>
              </a:ext>
            </a:extLst>
          </p:cNvPr>
          <p:cNvSpPr/>
          <p:nvPr/>
        </p:nvSpPr>
        <p:spPr>
          <a:xfrm>
            <a:off x="7721685" y="3251623"/>
            <a:ext cx="1078992" cy="1078992"/>
          </a:xfrm>
          <a:prstGeom prst="mathMultiply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91D7D03F-1512-4F4F-A636-0866B1B6328B}"/>
              </a:ext>
            </a:extLst>
          </p:cNvPr>
          <p:cNvSpPr/>
          <p:nvPr/>
        </p:nvSpPr>
        <p:spPr>
          <a:xfrm>
            <a:off x="8970480" y="3251623"/>
            <a:ext cx="1078992" cy="107899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n 19">
            <a:extLst>
              <a:ext uri="{FF2B5EF4-FFF2-40B4-BE49-F238E27FC236}">
                <a16:creationId xmlns:a16="http://schemas.microsoft.com/office/drawing/2014/main" id="{A55D15DB-D9F3-43BF-A31D-71D701A74573}"/>
              </a:ext>
            </a:extLst>
          </p:cNvPr>
          <p:cNvSpPr/>
          <p:nvPr/>
        </p:nvSpPr>
        <p:spPr>
          <a:xfrm>
            <a:off x="10219275" y="3343063"/>
            <a:ext cx="896112" cy="896112"/>
          </a:xfrm>
          <a:prstGeom prst="su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0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2513 0.230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5" y="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Badg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1068</TotalTime>
  <Words>82</Words>
  <PresentationFormat>Widescreen</PresentationFormat>
  <Paragraphs>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Gill Sans MT</vt:lpstr>
      <vt:lpstr>Impact</vt:lpstr>
      <vt:lpstr>Sylfaen</vt:lpstr>
      <vt:lpstr>Times New Roman</vt:lpstr>
      <vt:lpstr>Wingdings</vt:lpstr>
      <vt:lpstr>Badge</vt:lpstr>
      <vt:lpstr>ცოდნის სკივრი</vt:lpstr>
      <vt:lpstr>მათემატიკა</vt:lpstr>
      <vt:lpstr>ხელოვნება</vt:lpstr>
      <vt:lpstr>ლოგიკა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2020-03-08T09:24:01Z</dcterms:created>
  <dcterms:modified xsi:type="dcterms:W3CDTF">2020-05-23T07:15:18Z</dcterms:modified>
</cp:coreProperties>
</file>