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" roundtripDataSignature="AMtx7mghwSe4Znw97FFNACIVFydBfxLIU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03B0E41-AA56-45C6-81A8-3B334FF506BD}">
  <a:tblStyle styleId="{603B0E41-AA56-45C6-81A8-3B334FF506BD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customschemas.google.com/relationships/presentationmetadata" Target="meta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10" Type="http://schemas.openxmlformats.org/officeDocument/2006/relationships/theme" Target="theme/them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678023" y="598358"/>
            <a:ext cx="1033209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b="0" i="0" u="none" strike="noStrike" cap="none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რომელი პროდუქტი გვაქვს ყველაზე მეტი: </a:t>
            </a:r>
            <a:r>
              <a:rPr lang="ka-GE" sz="1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საზამთრო</a:t>
            </a:r>
            <a:r>
              <a:rPr lang="ka-GE" sz="1800" b="0" i="0" u="none" strike="noStrike" cap="none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, ბროწეული, ლიმონი თუ კომბოსტო?</a:t>
            </a:r>
            <a:endParaRPr sz="1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 txBox="1"/>
          <p:nvPr/>
        </p:nvSpPr>
        <p:spPr>
          <a:xfrm>
            <a:off x="785812" y="1353039"/>
            <a:ext cx="1062037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რა არის სამკუთხედის რიცხვითი მნიშვნელობა?</a:t>
            </a:r>
            <a:endParaRPr sz="1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785812" y="2107720"/>
            <a:ext cx="1062037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შეუსაბამეთ რიცხვები ფიგურებს</a:t>
            </a:r>
            <a:endParaRPr sz="1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785812" y="2777804"/>
            <a:ext cx="609755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1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რამდენი კუბია სურათზე?</a:t>
            </a:r>
            <a:endParaRPr sz="1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88" name="Google Shape;88;p1"/>
          <p:cNvGraphicFramePr/>
          <p:nvPr>
            <p:extLst>
              <p:ext uri="{D42A27DB-BD31-4B8C-83A1-F6EECF244321}">
                <p14:modId xmlns:p14="http://schemas.microsoft.com/office/powerpoint/2010/main" val="3055832390"/>
              </p:ext>
            </p:extLst>
          </p:nvPr>
        </p:nvGraphicFramePr>
        <p:xfrm>
          <a:off x="785812" y="3650761"/>
          <a:ext cx="3433675" cy="1854250"/>
        </p:xfrm>
        <a:graphic>
          <a:graphicData uri="http://schemas.openxmlformats.org/drawingml/2006/table">
            <a:tbl>
              <a:tblPr>
                <a:noFill/>
                <a:tableStyleId>{603B0E41-AA56-45C6-81A8-3B334FF506BD}</a:tableStyleId>
              </a:tblPr>
              <a:tblGrid>
                <a:gridCol w="2034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a-GE" sz="1800" u="none" strike="noStrike" cap="none" dirty="0">
                          <a:latin typeface="+mj-lt"/>
                        </a:rPr>
                        <a:t>პროდუქტები</a:t>
                      </a:r>
                      <a:endParaRPr sz="1800" dirty="0">
                        <a:latin typeface="+mj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a-GE" sz="1800">
                          <a:latin typeface="+mj-lt"/>
                        </a:rPr>
                        <a:t>რაოდენობა</a:t>
                      </a:r>
                      <a:endParaRPr sz="1800">
                        <a:latin typeface="+mj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a-GE" sz="1800">
                          <a:latin typeface="+mj-lt"/>
                        </a:rPr>
                        <a:t>საზამთრო</a:t>
                      </a:r>
                      <a:endParaRPr sz="1800">
                        <a:latin typeface="+mj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a-GE" sz="1800">
                          <a:latin typeface="+mj-lt"/>
                        </a:rPr>
                        <a:t>5</a:t>
                      </a:r>
                      <a:endParaRPr sz="1800">
                        <a:latin typeface="+mj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a-GE" sz="1800">
                          <a:latin typeface="+mj-lt"/>
                        </a:rPr>
                        <a:t>ბროწეული</a:t>
                      </a:r>
                      <a:endParaRPr sz="1800">
                        <a:latin typeface="+mj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a-GE" sz="1800">
                          <a:latin typeface="+mj-lt"/>
                        </a:rPr>
                        <a:t>4</a:t>
                      </a:r>
                      <a:endParaRPr sz="1800">
                        <a:latin typeface="+mj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a-GE" sz="1800">
                          <a:latin typeface="+mj-lt"/>
                        </a:rPr>
                        <a:t>ლიმონი</a:t>
                      </a:r>
                      <a:endParaRPr sz="1800">
                        <a:latin typeface="+mj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a-GE" sz="1800">
                          <a:latin typeface="+mj-lt"/>
                        </a:rPr>
                        <a:t>2</a:t>
                      </a:r>
                      <a:endParaRPr sz="1800">
                        <a:latin typeface="+mj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a-GE" sz="1800">
                          <a:latin typeface="+mj-lt"/>
                        </a:rPr>
                        <a:t>კომბოსტო</a:t>
                      </a:r>
                      <a:endParaRPr sz="1800">
                        <a:latin typeface="+mj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a-GE" sz="1800" dirty="0">
                          <a:latin typeface="+mj-lt"/>
                        </a:rPr>
                        <a:t>4</a:t>
                      </a:r>
                      <a:endParaRPr sz="1800" dirty="0">
                        <a:latin typeface="+mj-l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9" name="Google Shape;89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86462" y="2012302"/>
            <a:ext cx="5419725" cy="441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PresentationFormat>Widescreen</PresentationFormat>
  <Paragraphs>14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Sylfaen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2022-02-26T18:31:50Z</dcterms:created>
  <dcterms:modified xsi:type="dcterms:W3CDTF">2022-06-22T07:28:55Z</dcterms:modified>
</cp:coreProperties>
</file>