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8" r:id="rId4"/>
    <p:sldId id="259" r:id="rId5"/>
    <p:sldId id="257" r:id="rId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" roundtripDataSignature="AMtx7mgnjgo+btJCLL9T7jlVQI9jcfEdV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9"/>
  </p:normalViewPr>
  <p:slideViewPr>
    <p:cSldViewPr snapToGrid="0">
      <p:cViewPr varScale="1">
        <p:scale>
          <a:sx n="104" d="100"/>
          <a:sy n="104" d="100"/>
        </p:scale>
        <p:origin x="8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8557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1064871" y="394692"/>
            <a:ext cx="8333772" cy="3416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b="0" i="0" u="none" strike="noStrike" cap="non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ქვემოთ მოცემულია ხელოვნური ინტელექტის რამდენიმე მაგალითი, რომლებსაც ყოველდღიურ ცხოვრებაში ვიყენებთ.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AI რეალობა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AI და ტექნოლოგიები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Emails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YouTube ვიდეოები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Online გაყიდვები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საძიებო სისტემები, როგორებიც არის Google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ფილტრები Snapchat-სა და Instagram-ზე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ჭკვიანი საათები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ხმის კონტროლირებადი ტექნოლოგია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ჯანმრთელობასთან 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დაკავშირებული აპლიკაციები</a:t>
            </a:r>
            <a:endParaRPr sz="1800" dirty="0">
              <a:latin typeface="Sylfae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407922" y="150921"/>
            <a:ext cx="11248457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Ստորև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տրված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 է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արհեստական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բանականության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մի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քանի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օրինակ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,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որոնք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կիրառում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ենք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ամենօրյա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կյանքում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: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AI </a:t>
            </a:r>
            <a:r>
              <a:rPr lang="hy-AM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Իրականություն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AI </a:t>
            </a:r>
            <a:r>
              <a:rPr lang="hy-AM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և 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hy-AM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տեխնոլոգիաներ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Emails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YouTube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hy-AM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Տեսագրություններ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Online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hy-AM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Վաճառքներ</a:t>
            </a:r>
            <a:endParaRPr lang="en-US" sz="1800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y-AM" sz="1800" dirty="0">
                <a:latin typeface="Sylfaen" panose="010A05020503060303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Որոնելի համակարգեր, ինչպիսին է Coogle-ը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Ֆիլտր</a:t>
            </a:r>
            <a:r>
              <a:rPr lang="hy-AM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եր 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Snapchat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-</a:t>
            </a:r>
            <a:r>
              <a:rPr lang="hy-AM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ի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hy-AM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և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Instagram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-</a:t>
            </a:r>
            <a:r>
              <a:rPr lang="hy-AM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ի վրա</a:t>
            </a:r>
            <a:endParaRPr lang="ka-GE" sz="1800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lvl="0"/>
            <a:r>
              <a:rPr lang="hy-AM" sz="1800" dirty="0">
                <a:latin typeface="Sylfaen" panose="010A05020503060303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Խելացի ժամացույցներ</a:t>
            </a:r>
          </a:p>
          <a:p>
            <a:pPr lvl="0"/>
            <a:r>
              <a:rPr lang="hy-AM" sz="1800" dirty="0">
                <a:latin typeface="Sylfaen" panose="010A05020503060303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Ձայնի վերահսկման  տեխնոլոգիա</a:t>
            </a:r>
            <a:endParaRPr lang="ka-GE" sz="1800" dirty="0">
              <a:solidFill>
                <a:schemeClr val="dk1"/>
              </a:solidFill>
              <a:latin typeface="Sylfaen" pitchFamily="18" charset="0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Առողջության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հետ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կապված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ապլիկացիաներ</a:t>
            </a:r>
            <a:endParaRPr sz="1800" dirty="0">
              <a:latin typeface="Sylfae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691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1064870" y="394691"/>
            <a:ext cx="8627769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800" dirty="0">
                <a:solidFill>
                  <a:schemeClr val="dk1"/>
                </a:solidFill>
                <a:latin typeface="Sylfaen" pitchFamily="18" charset="0"/>
                <a:cs typeface="Calibri"/>
                <a:sym typeface="Calibri"/>
              </a:rPr>
              <a:t>Aşağıda gündəlik həyatımızda istifadə etdiyimiz sünii intellektə aid bir neçə nümunə verilmişdir.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AI </a:t>
            </a:r>
            <a:r>
              <a:rPr lang="az-Latn-AZ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reallıq 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AI </a:t>
            </a:r>
            <a:r>
              <a:rPr lang="az-Latn-AZ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və texnologiyalar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Emails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YouTube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az-Latn-AZ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videolar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Online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az-Latn-AZ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satışlar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Google</a:t>
            </a:r>
            <a:r>
              <a:rPr lang="az-Latn-AZ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kimi axtarış sistemləri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Snapchat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az-Latn-AZ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və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ka-GE" sz="1800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Instagram</a:t>
            </a:r>
            <a:r>
              <a:rPr lang="ka-GE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-</a:t>
            </a:r>
            <a:r>
              <a:rPr lang="az-Latn-AZ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da filtrlər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Ağıllı saatlar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Səslə idarə olunan texnologiyalar</a:t>
            </a:r>
            <a:endParaRPr sz="1800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8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Sağlamlıqla bağlı proqram təminatları</a:t>
            </a:r>
            <a:endParaRPr sz="1800" dirty="0">
              <a:latin typeface="Sylfae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1064871" y="394692"/>
            <a:ext cx="8333772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1800" dirty="0">
                <a:latin typeface="Sylfaen" panose="010A0502050306030303" pitchFamily="18" charset="0"/>
              </a:rPr>
              <a:t>Ниже дано несколько примеров искуственного интеллекта, которые мы используем каждый день.</a:t>
            </a:r>
            <a:endParaRPr lang="ka-GE" sz="1800" dirty="0">
              <a:latin typeface="Sylfaen" panose="010A0502050306030303" pitchFamily="18" charset="0"/>
            </a:endParaRPr>
          </a:p>
          <a:p>
            <a:r>
              <a:rPr lang="ka-GE" sz="1800" dirty="0">
                <a:latin typeface="Sylfaen" panose="010A0502050306030303" pitchFamily="18" charset="0"/>
              </a:rPr>
              <a:t>AI</a:t>
            </a:r>
            <a:r>
              <a:rPr lang="ru-RU" sz="1800" dirty="0">
                <a:latin typeface="Sylfaen" panose="010A0502050306030303" pitchFamily="18" charset="0"/>
              </a:rPr>
              <a:t>-реальность</a:t>
            </a:r>
            <a:endParaRPr lang="ka-GE" sz="1800" dirty="0">
              <a:latin typeface="Sylfaen" panose="010A0502050306030303" pitchFamily="18" charset="0"/>
            </a:endParaRPr>
          </a:p>
          <a:p>
            <a:r>
              <a:rPr lang="ka-GE" sz="1800" dirty="0">
                <a:latin typeface="Sylfaen" panose="010A0502050306030303" pitchFamily="18" charset="0"/>
              </a:rPr>
              <a:t>AI</a:t>
            </a:r>
            <a:r>
              <a:rPr lang="ru-RU" sz="1800" dirty="0">
                <a:latin typeface="Sylfaen" panose="010A0502050306030303" pitchFamily="18" charset="0"/>
              </a:rPr>
              <a:t> и технологии</a:t>
            </a:r>
            <a:endParaRPr lang="ka-GE" sz="1800" dirty="0">
              <a:latin typeface="Sylfaen" panose="010A0502050306030303" pitchFamily="18" charset="0"/>
            </a:endParaRPr>
          </a:p>
          <a:p>
            <a:r>
              <a:rPr lang="en-US" sz="1800" dirty="0">
                <a:latin typeface="Sylfaen" panose="010A0502050306030303" pitchFamily="18" charset="0"/>
              </a:rPr>
              <a:t>Emails</a:t>
            </a:r>
            <a:endParaRPr lang="ka-GE" sz="1800" dirty="0">
              <a:latin typeface="Sylfaen" panose="010A0502050306030303" pitchFamily="18" charset="0"/>
            </a:endParaRPr>
          </a:p>
          <a:p>
            <a:r>
              <a:rPr lang="en-US" sz="1800" dirty="0">
                <a:latin typeface="Sylfaen" panose="010A0502050306030303" pitchFamily="18" charset="0"/>
              </a:rPr>
              <a:t>YouTube</a:t>
            </a:r>
            <a:r>
              <a:rPr lang="ru-RU" sz="1800" dirty="0">
                <a:latin typeface="Sylfaen" panose="010A0502050306030303" pitchFamily="18" charset="0"/>
              </a:rPr>
              <a:t>-видео</a:t>
            </a:r>
            <a:endParaRPr lang="ka-GE" sz="1800" dirty="0">
              <a:latin typeface="Sylfaen" panose="010A0502050306030303" pitchFamily="18" charset="0"/>
            </a:endParaRPr>
          </a:p>
          <a:p>
            <a:r>
              <a:rPr lang="en-US" sz="1800" dirty="0">
                <a:latin typeface="Sylfaen" panose="010A0502050306030303" pitchFamily="18" charset="0"/>
              </a:rPr>
              <a:t>Online</a:t>
            </a:r>
            <a:r>
              <a:rPr lang="ru-RU" sz="1800" dirty="0">
                <a:latin typeface="Sylfaen" panose="010A0502050306030303" pitchFamily="18" charset="0"/>
              </a:rPr>
              <a:t>-продажи</a:t>
            </a:r>
            <a:endParaRPr lang="ka-GE" sz="1800" dirty="0">
              <a:latin typeface="Sylfaen" panose="010A0502050306030303" pitchFamily="18" charset="0"/>
            </a:endParaRPr>
          </a:p>
          <a:p>
            <a:r>
              <a:rPr lang="ru-RU" sz="1800" dirty="0">
                <a:latin typeface="Sylfaen" panose="010A0502050306030303" pitchFamily="18" charset="0"/>
              </a:rPr>
              <a:t>Поисковые системы, такие, как </a:t>
            </a:r>
            <a:r>
              <a:rPr lang="en-US" sz="1800" dirty="0">
                <a:latin typeface="Sylfaen" panose="010A0502050306030303" pitchFamily="18" charset="0"/>
              </a:rPr>
              <a:t>Google</a:t>
            </a:r>
            <a:endParaRPr lang="ka-GE" sz="1800" dirty="0">
              <a:latin typeface="Sylfaen" panose="010A0502050306030303" pitchFamily="18" charset="0"/>
            </a:endParaRPr>
          </a:p>
          <a:p>
            <a:r>
              <a:rPr lang="ru-RU" sz="1800" dirty="0">
                <a:latin typeface="Sylfaen" panose="010A0502050306030303" pitchFamily="18" charset="0"/>
              </a:rPr>
              <a:t>Фильтры  в </a:t>
            </a:r>
            <a:r>
              <a:rPr lang="en-US" sz="1800" dirty="0">
                <a:latin typeface="Sylfaen" panose="010A0502050306030303" pitchFamily="18" charset="0"/>
              </a:rPr>
              <a:t>Snapchat </a:t>
            </a:r>
            <a:r>
              <a:rPr lang="ru-RU" sz="1800" dirty="0">
                <a:latin typeface="Sylfaen" panose="010A0502050306030303" pitchFamily="18" charset="0"/>
              </a:rPr>
              <a:t>и в  </a:t>
            </a:r>
            <a:r>
              <a:rPr lang="en-US" sz="1800" dirty="0">
                <a:latin typeface="Sylfaen" panose="010A0502050306030303" pitchFamily="18" charset="0"/>
              </a:rPr>
              <a:t>Instagram</a:t>
            </a:r>
            <a:endParaRPr lang="ka-GE" sz="1800" dirty="0">
              <a:latin typeface="Sylfaen" panose="010A0502050306030303" pitchFamily="18" charset="0"/>
            </a:endParaRPr>
          </a:p>
          <a:p>
            <a:r>
              <a:rPr lang="ru-RU" sz="1800" dirty="0">
                <a:latin typeface="Sylfaen" panose="010A0502050306030303" pitchFamily="18" charset="0"/>
              </a:rPr>
              <a:t>Умные часы </a:t>
            </a:r>
            <a:endParaRPr lang="ka-GE" sz="1800" dirty="0">
              <a:latin typeface="Sylfaen" panose="010A0502050306030303" pitchFamily="18" charset="0"/>
            </a:endParaRPr>
          </a:p>
          <a:p>
            <a:r>
              <a:rPr lang="ru-RU" sz="1800" dirty="0">
                <a:latin typeface="Sylfaen" panose="010A0502050306030303" pitchFamily="18" charset="0"/>
              </a:rPr>
              <a:t>Технологии звукового контроля</a:t>
            </a:r>
            <a:endParaRPr lang="ka-GE" sz="1800" dirty="0">
              <a:latin typeface="Sylfaen" panose="010A0502050306030303" pitchFamily="18" charset="0"/>
            </a:endParaRPr>
          </a:p>
          <a:p>
            <a:r>
              <a:rPr lang="ru-RU" sz="1800" dirty="0">
                <a:latin typeface="Sylfaen" panose="010A0502050306030303" pitchFamily="18" charset="0"/>
              </a:rPr>
              <a:t>Аппликации, связанные со здоровьем</a:t>
            </a:r>
            <a:endParaRPr lang="ka-GE" sz="1800" dirty="0">
              <a:latin typeface="Sylfaen" panose="010A0502050306030303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2" descr="A picture containing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9799" y="17201"/>
            <a:ext cx="4686300" cy="367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2" descr="A picture containing 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91212" y="3687500"/>
            <a:ext cx="2717800" cy="271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2" descr="Graphical user interface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9791" y="3839901"/>
            <a:ext cx="2921000" cy="248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2" descr="Graphical user interface, application, website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158124" y="349250"/>
            <a:ext cx="2806700" cy="199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2" descr="Graphical user interface, website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357912" y="422235"/>
            <a:ext cx="2997200" cy="199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580412" y="3839900"/>
            <a:ext cx="1962150" cy="19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176</Words>
  <Application>Microsoft Macintosh PowerPoint</Application>
  <PresentationFormat>Widescreen</PresentationFormat>
  <Paragraphs>44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Sylfaen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Rusudan Markozashvili</dc:creator>
  <cp:lastModifiedBy>Microsoft Office User</cp:lastModifiedBy>
  <cp:revision>5</cp:revision>
  <dcterms:created xsi:type="dcterms:W3CDTF">2022-02-16T14:09:32Z</dcterms:created>
  <dcterms:modified xsi:type="dcterms:W3CDTF">2023-06-19T19:31:38Z</dcterms:modified>
</cp:coreProperties>
</file>