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Sylfaen" panose="010A0502050306030303" pitchFamily="18" charset="0"/>
      <p:regular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ga6vUK1MxQes5/yuU8F62GGXM7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a-G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body" idx="1"/>
          </p:nvPr>
        </p:nvSpPr>
        <p:spPr>
          <a:xfrm>
            <a:off x="646938" y="176348"/>
            <a:ext cx="4423955" cy="6505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Calibri" panose="020F0502020204030204" pitchFamily="34" charset="0"/>
                <a:sym typeface="Merriweather"/>
              </a:rPr>
              <a:t>ტექნოლოგიური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cs typeface="Calibri" panose="020F0502020204030204" pitchFamily="34" charset="0"/>
                <a:sym typeface="Calibri"/>
              </a:rPr>
              <a:t> 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Calibri" panose="020F0502020204030204" pitchFamily="34" charset="0"/>
                <a:sym typeface="Merriweather"/>
              </a:rPr>
              <a:t>ინოვაცია;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Calibri" panose="020F0502020204030204" pitchFamily="34" charset="0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ტექნოლოგიები;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ინფორმაციის წყარო;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თანამედროვე ტექნოლოგია;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ინოვაცია;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ვირტუალური რეალობა;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  <a:cs typeface="Calibri" panose="020F0502020204030204" pitchFamily="34" charset="0"/>
              </a:rPr>
              <a:t>VR  აპლიკაცია;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  <a:cs typeface="Calibri" panose="020F0502020204030204" pitchFamily="34" charset="0"/>
              </a:rPr>
              <a:t>AR აპლიკაცია;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 err="1">
                <a:latin typeface="Sylfaen" panose="010A0502050306030303" pitchFamily="18" charset="0"/>
                <a:cs typeface="Calibri" panose="020F0502020204030204" pitchFamily="34" charset="0"/>
              </a:rPr>
              <a:t>ჩეთბოტების</a:t>
            </a:r>
            <a:r>
              <a:rPr lang="ka-GE" sz="1200" i="0" dirty="0">
                <a:latin typeface="Sylfaen" panose="010A0502050306030303" pitchFamily="18" charset="0"/>
                <a:cs typeface="Calibri" panose="020F0502020204030204" pitchFamily="34" charset="0"/>
              </a:rPr>
              <a:t> მხარდაჭერა</a:t>
            </a: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 err="1">
                <a:latin typeface="Sylfaen" panose="010A0502050306030303" pitchFamily="18" charset="0"/>
                <a:cs typeface="Calibri" panose="020F0502020204030204" pitchFamily="34" charset="0"/>
              </a:rPr>
              <a:t>Adobe</a:t>
            </a:r>
            <a:r>
              <a:rPr lang="ka-GE" sz="1200" i="0" dirty="0">
                <a:latin typeface="Sylfaen" panose="010A0502050306030303" pitchFamily="18" charset="0"/>
                <a:cs typeface="Calibri" panose="020F0502020204030204" pitchFamily="34" charset="0"/>
              </a:rPr>
              <a:t> </a:t>
            </a:r>
            <a:r>
              <a:rPr lang="ka-GE" sz="1200" i="0" dirty="0" err="1">
                <a:latin typeface="Sylfaen" panose="010A0502050306030303" pitchFamily="18" charset="0"/>
                <a:cs typeface="Calibri" panose="020F0502020204030204" pitchFamily="34" charset="0"/>
              </a:rPr>
              <a:t>Sensei</a:t>
            </a:r>
            <a:r>
              <a:rPr lang="ka-GE" sz="1200" i="0" dirty="0">
                <a:latin typeface="Sylfaen" panose="010A0502050306030303" pitchFamily="18" charset="0"/>
                <a:cs typeface="Calibri" panose="020F0502020204030204" pitchFamily="34" charset="0"/>
              </a:rPr>
              <a:t>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Calibri" panose="020F0502020204030204" pitchFamily="34" charset="0"/>
                <a:sym typeface="Merriweather"/>
              </a:rPr>
              <a:t>ტექნოლოგიური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Calibri" panose="020F0502020204030204" pitchFamily="34" charset="0"/>
                <a:sym typeface="Arimo"/>
              </a:rPr>
              <a:t> 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Calibri" panose="020F0502020204030204" pitchFamily="34" charset="0"/>
                <a:sym typeface="Merriweather"/>
              </a:rPr>
              <a:t>სიახლეები;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Calibri" panose="020F0502020204030204" pitchFamily="34" charset="0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Calibri" panose="020F0502020204030204" pitchFamily="34" charset="0"/>
                <a:sym typeface="Merriweather"/>
              </a:rPr>
              <a:t>ტრენინგის მონაწილეთა რაოდენობა;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Calibri" panose="020F0502020204030204" pitchFamily="34" charset="0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 err="1">
                <a:latin typeface="Sylfaen" panose="010A0502050306030303" pitchFamily="18" charset="0"/>
                <a:cs typeface="Calibri" panose="020F0502020204030204" pitchFamily="34" charset="0"/>
              </a:rPr>
              <a:t>Chatgpt</a:t>
            </a:r>
            <a:r>
              <a:rPr lang="ka-GE" sz="1200" b="0" dirty="0">
                <a:latin typeface="Sylfaen" panose="010A0502050306030303" pitchFamily="18" charset="0"/>
                <a:cs typeface="Calibri" panose="020F0502020204030204" pitchFamily="34" charset="0"/>
              </a:rPr>
              <a:t>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განსახილველი საკითხები;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VR  აპლიკაცია და AR აპლიკაცია;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>
                <a:latin typeface="Sylfaen" panose="010A0502050306030303" pitchFamily="18" charset="0"/>
                <a:cs typeface="Calibri" panose="020F0502020204030204" pitchFamily="34" charset="0"/>
              </a:rPr>
              <a:t>თამაშების </a:t>
            </a: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ინდუსტრიაში;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>
                <a:latin typeface="Sylfaen" panose="010A0502050306030303" pitchFamily="18" charset="0"/>
                <a:cs typeface="Calibri" panose="020F0502020204030204" pitchFamily="34" charset="0"/>
              </a:rPr>
              <a:t>განათლებაში;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>
                <a:latin typeface="Sylfaen" panose="010A0502050306030303" pitchFamily="18" charset="0"/>
                <a:cs typeface="Calibri" panose="020F0502020204030204" pitchFamily="34" charset="0"/>
              </a:rPr>
              <a:t>თერაპიაში;</a:t>
            </a:r>
            <a:endParaRPr sz="1200" b="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AI-ს აპლიკაციები;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სოციალური მედია </a:t>
            </a:r>
            <a:r>
              <a:rPr lang="ka-GE" sz="1200" dirty="0" err="1">
                <a:latin typeface="Sylfaen" panose="010A0502050306030303" pitchFamily="18" charset="0"/>
                <a:cs typeface="Calibri" panose="020F0502020204030204" pitchFamily="34" charset="0"/>
              </a:rPr>
              <a:t>კონტენტი</a:t>
            </a:r>
            <a:r>
              <a:rPr lang="ka-GE" sz="1200" dirty="0">
                <a:latin typeface="Sylfaen" panose="010A0502050306030303" pitchFamily="18" charset="0"/>
                <a:cs typeface="Calibri" panose="020F0502020204030204" pitchFamily="34" charset="0"/>
              </a:rPr>
              <a:t>;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  <a:ea typeface="Arial"/>
                <a:cs typeface="Calibri" panose="020F0502020204030204" pitchFamily="34" charset="0"/>
                <a:sym typeface="Arial"/>
              </a:rPr>
              <a:t>სინქრონიზაცია და ტრანსკრიფცია.</a:t>
            </a:r>
            <a:endParaRPr sz="1200" dirty="0">
              <a:latin typeface="Sylfaen" panose="010A0502050306030303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b="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latin typeface="Sylfaen" panose="010A0502050306030303" pitchFamily="18" charset="0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9562" y="317754"/>
            <a:ext cx="5905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body" idx="1"/>
          </p:nvPr>
        </p:nvSpPr>
        <p:spPr>
          <a:xfrm>
            <a:off x="600891" y="200297"/>
            <a:ext cx="4423955" cy="6352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Տեխնոլոգիական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նորարարություն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,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Տեխնոլոգիաներ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Arimo"/>
              </a:rPr>
              <a:t>Տեղեկատվության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Arimo"/>
              </a:rPr>
              <a:t>աղբյուր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Arimo"/>
              </a:rPr>
              <a:t>Ժամանակակից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Arimo"/>
              </a:rPr>
              <a:t>տեխնոլոգիա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Arimo"/>
              </a:rPr>
              <a:t>Նորարարություն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,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Arimo"/>
              </a:rPr>
              <a:t>Վիրտուալ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Arimo"/>
              </a:rPr>
              <a:t>իրականություն</a:t>
            </a:r>
            <a:r>
              <a:rPr lang="ka-GE" sz="1200" dirty="0">
                <a:latin typeface="Sylfaen" panose="010A0502050306030303" pitchFamily="18" charset="0"/>
                <a:sym typeface="Arimo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VR  </a:t>
            </a:r>
            <a:r>
              <a:rPr lang="ka-GE" sz="1200" dirty="0" err="1">
                <a:latin typeface="Sylfaen" panose="010A0502050306030303" pitchFamily="18" charset="0"/>
              </a:rPr>
              <a:t>ապլիկացիա</a:t>
            </a:r>
            <a:r>
              <a:rPr lang="ka-GE" sz="1200" dirty="0">
                <a:latin typeface="Sylfaen" panose="010A0502050306030303" pitchFamily="18" charset="0"/>
              </a:rPr>
              <a:t> ,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AR </a:t>
            </a:r>
            <a:r>
              <a:rPr lang="ka-GE" sz="1200" dirty="0" err="1">
                <a:latin typeface="Sylfaen" panose="010A0502050306030303" pitchFamily="18" charset="0"/>
              </a:rPr>
              <a:t>ապլիկացիա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Չեթբոտների</a:t>
            </a:r>
            <a:r>
              <a:rPr lang="ka-GE" sz="1200" dirty="0">
                <a:latin typeface="Sylfaen" panose="010A0502050306030303" pitchFamily="18" charset="0"/>
              </a:rPr>
              <a:t>  </a:t>
            </a:r>
            <a:r>
              <a:rPr lang="ka-GE" sz="1200" dirty="0" err="1">
                <a:latin typeface="Sylfaen" panose="010A0502050306030303" pitchFamily="18" charset="0"/>
              </a:rPr>
              <a:t>աջակցություն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Adobe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ka-GE" sz="1200" dirty="0" err="1">
                <a:latin typeface="Sylfaen" panose="010A0502050306030303" pitchFamily="18" charset="0"/>
              </a:rPr>
              <a:t>Sensei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Տեխնոլոգիական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նորույթներ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, </a:t>
            </a:r>
            <a:endParaRPr sz="1200" dirty="0">
              <a:latin typeface="Sylfaen" panose="010A0502050306030303" pitchFamily="18" charset="0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Վարժանքի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  </a:t>
            </a: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մասնակիցների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 </a:t>
            </a: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թվաքանակ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, </a:t>
            </a:r>
            <a:endParaRPr sz="1200" dirty="0">
              <a:latin typeface="Sylfaen" panose="010A0502050306030303" pitchFamily="18" charset="0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Chatgpt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Քննարկվելիք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ka-GE" sz="1200" dirty="0" err="1">
                <a:latin typeface="Sylfaen" panose="010A0502050306030303" pitchFamily="18" charset="0"/>
              </a:rPr>
              <a:t>հարցեր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VR  </a:t>
            </a:r>
            <a:r>
              <a:rPr lang="ka-GE" sz="1200" dirty="0" err="1">
                <a:latin typeface="Sylfaen" panose="010A0502050306030303" pitchFamily="18" charset="0"/>
              </a:rPr>
              <a:t>ապլիկացիա</a:t>
            </a:r>
            <a:r>
              <a:rPr lang="ka-GE" sz="1200" dirty="0">
                <a:latin typeface="Sylfaen" panose="010A0502050306030303" pitchFamily="18" charset="0"/>
              </a:rPr>
              <a:t> և  AR </a:t>
            </a:r>
            <a:r>
              <a:rPr lang="ka-GE" sz="1200" dirty="0" err="1">
                <a:latin typeface="Sylfaen" panose="010A0502050306030303" pitchFamily="18" charset="0"/>
              </a:rPr>
              <a:t>ապլիկացիա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Խաղերի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ka-GE" sz="1200" dirty="0" err="1">
                <a:latin typeface="Sylfaen" panose="010A0502050306030303" pitchFamily="18" charset="0"/>
              </a:rPr>
              <a:t>ինդուստրիայում</a:t>
            </a:r>
            <a:r>
              <a:rPr lang="ka-GE" sz="1200" dirty="0">
                <a:latin typeface="Sylfaen" panose="010A0502050306030303" pitchFamily="18" charset="0"/>
              </a:rPr>
              <a:t>,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Կրթությունում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Թերապիայում</a:t>
            </a:r>
            <a:r>
              <a:rPr lang="ka-GE" sz="1200" dirty="0">
                <a:latin typeface="Sylfaen" panose="010A0502050306030303" pitchFamily="18" charset="0"/>
              </a:rPr>
              <a:t>, 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AI-ի </a:t>
            </a:r>
            <a:r>
              <a:rPr lang="ka-GE" sz="1200" dirty="0" err="1">
                <a:latin typeface="Sylfaen" panose="010A0502050306030303" pitchFamily="18" charset="0"/>
              </a:rPr>
              <a:t>ապլիկացիա</a:t>
            </a:r>
            <a:r>
              <a:rPr lang="ka-GE" sz="1200" dirty="0">
                <a:latin typeface="Sylfaen" panose="010A0502050306030303" pitchFamily="18" charset="0"/>
              </a:rPr>
              <a:t>,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</a:rPr>
              <a:t>Սոցիալական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ka-GE" sz="1200" dirty="0" err="1">
                <a:latin typeface="Sylfaen" panose="010A0502050306030303" pitchFamily="18" charset="0"/>
              </a:rPr>
              <a:t>մեդիա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ka-GE" sz="1200" dirty="0" err="1">
                <a:latin typeface="Sylfaen" panose="010A0502050306030303" pitchFamily="18" charset="0"/>
              </a:rPr>
              <a:t>կոնտենտ</a:t>
            </a:r>
            <a:r>
              <a:rPr lang="ka-GE" sz="1200" dirty="0">
                <a:latin typeface="Sylfaen" panose="010A0502050306030303" pitchFamily="18" charset="0"/>
              </a:rPr>
              <a:t>,</a:t>
            </a:r>
            <a:endParaRPr lang="en-US"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Սինխրոնացում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 և </a:t>
            </a:r>
            <a:r>
              <a:rPr lang="ka-GE" sz="1200" dirty="0" err="1">
                <a:latin typeface="Sylfaen" panose="010A0502050306030303" pitchFamily="18" charset="0"/>
                <a:sym typeface="Merriweather"/>
              </a:rPr>
              <a:t>տրանսկրիպցիա</a:t>
            </a:r>
            <a:r>
              <a:rPr lang="ka-GE" sz="1200" dirty="0">
                <a:latin typeface="Sylfaen" panose="010A0502050306030303" pitchFamily="18" charset="0"/>
                <a:sym typeface="Merriweather"/>
              </a:rPr>
              <a:t>: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latin typeface="Sylfaen" panose="010A0502050306030303" pitchFamily="18" charset="0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9562" y="317754"/>
            <a:ext cx="5905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body" idx="1"/>
          </p:nvPr>
        </p:nvSpPr>
        <p:spPr>
          <a:xfrm>
            <a:off x="600891" y="200296"/>
            <a:ext cx="4423955" cy="6505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Texnoloji innovasiya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Texnologiyalar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Məlumat mənbəyi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Müasir texnologiya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İnnovasiya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Virtual reallıq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</a:rPr>
              <a:t>VR </a:t>
            </a:r>
            <a:r>
              <a:rPr lang="az-Latn-AZ" sz="1200" dirty="0">
                <a:latin typeface="Sylfaen" panose="010A0502050306030303" pitchFamily="18" charset="0"/>
              </a:rPr>
              <a:t>applikasiyası</a:t>
            </a:r>
            <a:r>
              <a:rPr lang="ka-GE" sz="1200" i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</a:rPr>
              <a:t>AR </a:t>
            </a:r>
            <a:r>
              <a:rPr lang="az-Latn-AZ" sz="1200" dirty="0">
                <a:latin typeface="Sylfaen" panose="010A0502050306030303" pitchFamily="18" charset="0"/>
              </a:rPr>
              <a:t>applikasiyası</a:t>
            </a:r>
            <a:r>
              <a:rPr lang="ka-GE" sz="1200" i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Çatbotların dəstəyi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</a:rPr>
              <a:t>Adobe Sensei;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Texnoloji yeniliklər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Treninq iştirakçılarının sayı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>
                <a:latin typeface="Sylfaen" panose="010A0502050306030303" pitchFamily="18" charset="0"/>
              </a:rPr>
              <a:t>Chatgpt;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Nəzərdən keçiriləsi mövzular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VR</a:t>
            </a:r>
            <a:r>
              <a:rPr lang="az-Latn-AZ" sz="1200" dirty="0">
                <a:latin typeface="Sylfaen" panose="010A0502050306030303" pitchFamily="18" charset="0"/>
              </a:rPr>
              <a:t> applikasiyası</a:t>
            </a:r>
            <a:r>
              <a:rPr lang="ka-GE" sz="1200" dirty="0">
                <a:latin typeface="Sylfaen" panose="010A0502050306030303" pitchFamily="18" charset="0"/>
              </a:rPr>
              <a:t> </a:t>
            </a:r>
            <a:r>
              <a:rPr lang="az-Latn-AZ" sz="1200" dirty="0">
                <a:latin typeface="Sylfaen" panose="010A0502050306030303" pitchFamily="18" charset="0"/>
              </a:rPr>
              <a:t>və </a:t>
            </a:r>
            <a:r>
              <a:rPr lang="ka-GE" sz="1200" dirty="0">
                <a:latin typeface="Sylfaen" panose="010A0502050306030303" pitchFamily="18" charset="0"/>
              </a:rPr>
              <a:t>AR </a:t>
            </a:r>
            <a:r>
              <a:rPr lang="az-Latn-AZ" sz="1200" dirty="0">
                <a:latin typeface="Sylfaen" panose="010A0502050306030303" pitchFamily="18" charset="0"/>
              </a:rPr>
              <a:t>applikasiyası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Oyunlar sənayesində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Təhsildə</a:t>
            </a:r>
            <a:r>
              <a:rPr lang="ka-GE" sz="1200" b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Terapiyada</a:t>
            </a:r>
            <a:r>
              <a:rPr lang="ka-GE" sz="1200" b="0" dirty="0">
                <a:latin typeface="Sylfaen" panose="010A0502050306030303" pitchFamily="18" charset="0"/>
              </a:rPr>
              <a:t>;</a:t>
            </a:r>
            <a:endParaRPr sz="1200" b="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AI</a:t>
            </a:r>
            <a:r>
              <a:rPr lang="az-Latn-AZ" sz="1200" dirty="0">
                <a:latin typeface="Sylfaen" panose="010A0502050306030303" pitchFamily="18" charset="0"/>
              </a:rPr>
              <a:t> applikasiyası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latin typeface="Sylfaen" panose="010A0502050306030303" pitchFamily="18" charset="0"/>
              </a:rPr>
              <a:t>Sosial media kontenti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az-Latn-AZ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Sinxronizasiya və transkripsiya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.</a:t>
            </a:r>
            <a:endParaRPr sz="1200" b="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latin typeface="Sylfaen" panose="010A0502050306030303" pitchFamily="18" charset="0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9562" y="317754"/>
            <a:ext cx="5905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body" idx="1"/>
          </p:nvPr>
        </p:nvSpPr>
        <p:spPr>
          <a:xfrm>
            <a:off x="600891" y="200296"/>
            <a:ext cx="4423955" cy="6505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Технологические инновации;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Технологии;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Источник информации;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Современная технология;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Инновация;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Arimo"/>
                <a:cs typeface="Arimo"/>
                <a:sym typeface="Arimo"/>
              </a:rPr>
              <a:t>Виртуальная реальность;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</a:rPr>
              <a:t>VR </a:t>
            </a:r>
            <a:r>
              <a:rPr lang="en-US" sz="1200" i="0" dirty="0">
                <a:latin typeface="Sylfaen" panose="010A0502050306030303" pitchFamily="18" charset="0"/>
              </a:rPr>
              <a:t>-</a:t>
            </a:r>
            <a:r>
              <a:rPr lang="ka-GE" sz="1200" i="0" dirty="0">
                <a:latin typeface="Sylfaen" panose="010A0502050306030303" pitchFamily="18" charset="0"/>
              </a:rPr>
              <a:t> </a:t>
            </a:r>
            <a:r>
              <a:rPr lang="ru-RU" sz="1200" dirty="0">
                <a:latin typeface="Sylfaen" panose="010A0502050306030303" pitchFamily="18" charset="0"/>
              </a:rPr>
              <a:t>аппликация;</a:t>
            </a:r>
            <a:endParaRPr sz="1200" dirty="0">
              <a:highlight>
                <a:srgbClr val="FFFF00"/>
              </a:highlight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>
                <a:latin typeface="Sylfaen" panose="010A0502050306030303" pitchFamily="18" charset="0"/>
              </a:rPr>
              <a:t>AR</a:t>
            </a:r>
            <a:r>
              <a:rPr lang="en-US" sz="1200" i="0" dirty="0">
                <a:latin typeface="Sylfaen" panose="010A0502050306030303" pitchFamily="18" charset="0"/>
              </a:rPr>
              <a:t> -</a:t>
            </a:r>
            <a:r>
              <a:rPr lang="ka-GE" sz="1200" i="0" dirty="0">
                <a:latin typeface="Sylfaen" panose="010A0502050306030303" pitchFamily="18" charset="0"/>
              </a:rPr>
              <a:t> </a:t>
            </a:r>
            <a:r>
              <a:rPr lang="ru-RU" sz="1200" dirty="0">
                <a:latin typeface="Sylfaen" panose="010A0502050306030303" pitchFamily="18" charset="0"/>
              </a:rPr>
              <a:t>аппликация</a:t>
            </a:r>
            <a:r>
              <a:rPr lang="ka-GE" sz="1200" i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dirty="0">
                <a:latin typeface="Sylfaen" panose="010A0502050306030303" pitchFamily="18" charset="0"/>
              </a:rPr>
              <a:t>Поддержка чат-бота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i="0" dirty="0" err="1">
                <a:latin typeface="Sylfaen" panose="010A0502050306030303" pitchFamily="18" charset="0"/>
              </a:rPr>
              <a:t>Adobe</a:t>
            </a:r>
            <a:r>
              <a:rPr lang="ka-GE" sz="1200" i="0" dirty="0">
                <a:latin typeface="Sylfaen" panose="010A0502050306030303" pitchFamily="18" charset="0"/>
              </a:rPr>
              <a:t> </a:t>
            </a:r>
            <a:r>
              <a:rPr lang="ka-GE" sz="1200" i="0" dirty="0" err="1">
                <a:latin typeface="Sylfaen" panose="010A0502050306030303" pitchFamily="18" charset="0"/>
              </a:rPr>
              <a:t>Sensei</a:t>
            </a:r>
            <a:r>
              <a:rPr lang="ka-GE" sz="1200" i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Технологические новости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ru-RU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Количество участников тренинга</a:t>
            </a:r>
            <a:r>
              <a:rPr lang="ka-GE" sz="1200" dirty="0">
                <a:solidFill>
                  <a:srgbClr val="000000"/>
                </a:solidFill>
                <a:latin typeface="Sylfaen" panose="010A0502050306030303" pitchFamily="18" charset="0"/>
                <a:ea typeface="Merriweather"/>
                <a:cs typeface="Merriweather"/>
                <a:sym typeface="Merriweather"/>
              </a:rPr>
              <a:t>;</a:t>
            </a: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b="0" dirty="0" err="1">
                <a:latin typeface="Sylfaen" panose="010A0502050306030303" pitchFamily="18" charset="0"/>
              </a:rPr>
              <a:t>Chatgpt</a:t>
            </a:r>
            <a:r>
              <a:rPr lang="ka-GE" sz="1200" b="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dirty="0">
                <a:latin typeface="Sylfaen" panose="010A0502050306030303" pitchFamily="18" charset="0"/>
              </a:rPr>
              <a:t>Вопросы для обсуждения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ka-GE" sz="1200" dirty="0">
                <a:latin typeface="Sylfaen" panose="010A0502050306030303" pitchFamily="18" charset="0"/>
              </a:rPr>
              <a:t>VR  </a:t>
            </a:r>
            <a:r>
              <a:rPr lang="ru-RU" sz="1200" dirty="0">
                <a:latin typeface="Sylfaen" panose="010A0502050306030303" pitchFamily="18" charset="0"/>
              </a:rPr>
              <a:t>аппликация и</a:t>
            </a:r>
            <a:r>
              <a:rPr lang="ka-GE" sz="1200" dirty="0">
                <a:latin typeface="Sylfaen" panose="010A0502050306030303" pitchFamily="18" charset="0"/>
              </a:rPr>
              <a:t> AR </a:t>
            </a:r>
            <a:r>
              <a:rPr lang="ru-RU" sz="1200" dirty="0">
                <a:latin typeface="Sylfaen" panose="010A0502050306030303" pitchFamily="18" charset="0"/>
              </a:rPr>
              <a:t>аппликация</a:t>
            </a:r>
            <a:r>
              <a:rPr lang="ka-GE" sz="1200" dirty="0">
                <a:latin typeface="Sylfaen" panose="010A0502050306030303" pitchFamily="18" charset="0"/>
              </a:rPr>
              <a:t>;</a:t>
            </a:r>
            <a:endParaRPr lang="ru-RU" sz="1200" dirty="0">
              <a:latin typeface="Sylfaen" panose="010A0502050306030303" pitchFamily="18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dirty="0">
                <a:latin typeface="Sylfaen" panose="010A0502050306030303" pitchFamily="18" charset="0"/>
              </a:rPr>
              <a:t>В игровой индустрии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b="0" dirty="0">
                <a:latin typeface="Sylfaen" panose="010A0502050306030303" pitchFamily="18" charset="0"/>
              </a:rPr>
              <a:t>В образовании;</a:t>
            </a:r>
            <a:endParaRPr sz="120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b="0" dirty="0">
                <a:latin typeface="Sylfaen" panose="010A0502050306030303" pitchFamily="18" charset="0"/>
              </a:rPr>
              <a:t>В терапии;</a:t>
            </a:r>
            <a:endParaRPr sz="1200" b="0" dirty="0">
              <a:latin typeface="Sylfaen" panose="010A0502050306030303" pitchFamily="18" charset="0"/>
            </a:endParaRPr>
          </a:p>
          <a:p>
            <a:pPr marL="0" lvl="0" indent="0">
              <a:buSzPct val="100000"/>
              <a:buNone/>
            </a:pPr>
            <a:r>
              <a:rPr lang="ka-GE" sz="1200" dirty="0">
                <a:solidFill>
                  <a:schemeClr val="tx1"/>
                </a:solidFill>
                <a:latin typeface="Sylfaen" panose="010A0502050306030303" pitchFamily="18" charset="0"/>
              </a:rPr>
              <a:t>AI</a:t>
            </a:r>
            <a:r>
              <a:rPr lang="en-US" sz="1200" dirty="0">
                <a:solidFill>
                  <a:schemeClr val="tx1"/>
                </a:solidFill>
                <a:latin typeface="Sylfaen" panose="010A0502050306030303" pitchFamily="18" charset="0"/>
              </a:rPr>
              <a:t>-a</a:t>
            </a:r>
            <a:r>
              <a:rPr lang="ru-RU" sz="1200" dirty="0">
                <a:solidFill>
                  <a:schemeClr val="tx1"/>
                </a:solidFill>
                <a:latin typeface="Sylfaen" panose="010A0502050306030303" pitchFamily="18" charset="0"/>
              </a:rPr>
              <a:t>ппликация</a:t>
            </a:r>
            <a:r>
              <a:rPr lang="ka-GE" sz="1200" dirty="0">
                <a:solidFill>
                  <a:srgbClr val="FF0000"/>
                </a:solidFill>
                <a:latin typeface="Sylfaen" panose="010A0502050306030303" pitchFamily="18" charset="0"/>
              </a:rPr>
              <a:t>;</a:t>
            </a:r>
            <a:endParaRPr sz="1200" dirty="0">
              <a:solidFill>
                <a:srgbClr val="FF0000"/>
              </a:solidFill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dirty="0">
                <a:latin typeface="Sylfaen" panose="010A0502050306030303" pitchFamily="18" charset="0"/>
              </a:rPr>
              <a:t>Контент социальных сетей;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1200" dirty="0">
                <a:latin typeface="Sylfaen" panose="010A0502050306030303" pitchFamily="18" charset="0"/>
              </a:rPr>
              <a:t>Синхронизация и транскрипция.</a:t>
            </a:r>
            <a:endParaRPr sz="1200" b="0" dirty="0">
              <a:latin typeface="Sylfaen" panose="010A0502050306030303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solidFill>
                <a:srgbClr val="000000"/>
              </a:solidFill>
              <a:latin typeface="Sylfaen" panose="010A0502050306030303" pitchFamily="18" charset="0"/>
              <a:ea typeface="Arimo"/>
              <a:cs typeface="Arimo"/>
              <a:sym typeface="Arimo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1200" dirty="0">
              <a:latin typeface="Sylfaen" panose="010A0502050306030303" pitchFamily="18" charset="0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9562" y="317754"/>
            <a:ext cx="5905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Widescreen</PresentationFormat>
  <Paragraphs>85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Sylfaen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2025-07-21T06:39:07Z</dcterms:created>
  <dcterms:modified xsi:type="dcterms:W3CDTF">2025-07-21T06:39:12Z</dcterms:modified>
</cp:coreProperties>
</file>