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2" r:id="rId2"/>
    <p:sldId id="276" r:id="rId3"/>
    <p:sldId id="258" r:id="rId4"/>
    <p:sldId id="275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83" autoAdjust="0"/>
  </p:normalViewPr>
  <p:slideViewPr>
    <p:cSldViewPr>
      <p:cViewPr>
        <p:scale>
          <a:sx n="115" d="100"/>
          <a:sy n="115" d="100"/>
        </p:scale>
        <p:origin x="-142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609600" y="1146178"/>
            <a:ext cx="82296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ka-GE" sz="2000" dirty="0"/>
              <a:t>შეიძინეთ ლიცენზირებული პროგრამული უზრუნველყოფა.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ka-GE" sz="2000" dirty="0"/>
              <a:t>ნუ დასვამთ უცხო ხალხს საკუთარ კომპიუტერთან.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ka-GE" sz="2000" dirty="0"/>
              <a:t>ნუ გახსნით ელფოსტაზე მოსულ საეჭვო წერილებს.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ka-GE" sz="2000" dirty="0"/>
              <a:t>ხშირად განაახლეთ ოპერაციული სისტემა და პროგრამული უზრუნველყოფა.</a:t>
            </a:r>
            <a:endParaRPr lang="ru-RU" sz="20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ka-GE" sz="2000" dirty="0"/>
              <a:t>ყველა ფაილი, რასაც გადმოიწერთ, ანტივირუსით დაასკანერეთ.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5803" y="457203"/>
            <a:ext cx="7048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ka-GE" sz="2400" dirty="0">
                <a:latin typeface="Sylfaen" pitchFamily="18" charset="0"/>
              </a:rPr>
              <a:t>რჩევები ვირუსებისგან თავის დასაცავად</a:t>
            </a:r>
            <a:endParaRPr lang="ru-RU" sz="2400" dirty="0">
              <a:latin typeface="Sylfae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94eq3ysjb2rpjp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296" y="2610612"/>
            <a:ext cx="5169408" cy="163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088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457200" y="1219202"/>
            <a:ext cx="8001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Virus</a:t>
            </a:r>
            <a:r>
              <a:rPr lang="en-US" dirty="0"/>
              <a:t> </a:t>
            </a:r>
            <a:r>
              <a:rPr lang="en-US"/>
              <a:t>– </a:t>
            </a:r>
            <a:r>
              <a:rPr lang="hy-AM" smtClean="0"/>
              <a:t>լատիներեն բառ է և նշանակում է թույն: Համակարգչի ստեղծումից մինչև օրս, միլիոնավոր վիրուս է ստեղծվել: Իր բնությամբ վիրուսը ներկայացնում է ինքնակառավարելի, ապակառուցողական ծրագիր և պարունակում է երեք հիմնական ուղղություններ: Դրանք են.</a:t>
            </a:r>
          </a:p>
          <a:p>
            <a:endParaRPr lang="en-US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y-AM" smtClean="0"/>
              <a:t>Համակարգչի աշխատանքի արգելափակում,</a:t>
            </a:r>
            <a:endParaRPr lang="ka-GE" smtClean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y-AM" smtClean="0"/>
              <a:t>Սկավառակի ազատ  տարածքի  կրճատում, </a:t>
            </a:r>
            <a:endParaRPr lang="ka-GE" smtClean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hy-AM" smtClean="0"/>
              <a:t>Տվյալների փոփոխում  կամ ոչնչացում:</a:t>
            </a:r>
            <a:endParaRPr lang="ka-GE" dirty="0"/>
          </a:p>
        </p:txBody>
      </p:sp>
    </p:spTree>
    <p:extLst>
      <p:ext uri="{BB962C8B-B14F-4D97-AF65-F5344CB8AC3E}">
        <p14:creationId xmlns:p14="http://schemas.microsoft.com/office/powerpoint/2010/main" val="221066184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422400" y="1885952"/>
          <a:ext cx="6426200" cy="3331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5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016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17480">
                <a:tc>
                  <a:txBody>
                    <a:bodyPr/>
                    <a:lstStyle/>
                    <a:p>
                      <a:pPr algn="ctr"/>
                      <a:r>
                        <a:rPr lang="hy-AM" sz="1700" b="0" smtClean="0">
                          <a:solidFill>
                            <a:schemeClr val="tx1"/>
                          </a:solidFill>
                        </a:rPr>
                        <a:t>Հակավիրուսներ 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y-AM" sz="1700" b="0" smtClean="0">
                          <a:solidFill>
                            <a:schemeClr val="tx1"/>
                          </a:solidFill>
                        </a:rPr>
                        <a:t>Գինը</a:t>
                      </a:r>
                      <a:r>
                        <a:rPr lang="ka-GE" sz="1700" b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( $ )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Bitdefender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39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Kaspersky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Norton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Avira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Avast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8604" y="622740"/>
            <a:ext cx="66415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000" dirty="0"/>
              <a:t>201</a:t>
            </a:r>
            <a:r>
              <a:rPr lang="en-US" sz="2000"/>
              <a:t>8</a:t>
            </a:r>
            <a:r>
              <a:rPr lang="ka-GE" sz="2000"/>
              <a:t> </a:t>
            </a:r>
            <a:r>
              <a:rPr lang="hy-AM" sz="2000" smtClean="0"/>
              <a:t>թվականի լավագույն հակավիրուսային ծրագրեր. </a:t>
            </a:r>
            <a:r>
              <a:rPr lang="ka-GE" sz="2000" smtClean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1731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609600" y="1146178"/>
            <a:ext cx="8229600" cy="296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000" dirty="0" smtClean="0">
                <a:latin typeface="Sylfaen" panose="010A0502050306030303" pitchFamily="18" charset="0"/>
              </a:rPr>
              <a:t>Приобретайте лицензированное программное обеспечение</a:t>
            </a:r>
            <a:r>
              <a:rPr lang="ru-RU" sz="2000" smtClean="0">
                <a:latin typeface="Sylfaen" panose="010A0502050306030303" pitchFamily="18" charset="0"/>
              </a:rPr>
              <a:t>. </a:t>
            </a:r>
            <a:endParaRPr lang="en-US" sz="2000" dirty="0">
              <a:latin typeface="Sylfaen" panose="010A0502050306030303" pitchFamily="18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000" dirty="0" smtClean="0">
                <a:latin typeface="Sylfaen" panose="010A0502050306030303" pitchFamily="18" charset="0"/>
              </a:rPr>
              <a:t>Не давайте посторонним людям доступ к своему компьютеру</a:t>
            </a:r>
            <a:r>
              <a:rPr lang="ru-RU" sz="2000" smtClean="0">
                <a:latin typeface="Sylfaen" panose="010A0502050306030303" pitchFamily="18" charset="0"/>
              </a:rPr>
              <a:t>.  </a:t>
            </a:r>
            <a:endParaRPr lang="ka-GE" sz="2000" dirty="0">
              <a:latin typeface="Sylfaen" panose="010A0502050306030303" pitchFamily="18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000" dirty="0" smtClean="0">
                <a:latin typeface="Sylfaen" panose="010A0502050306030303" pitchFamily="18" charset="0"/>
              </a:rPr>
              <a:t>Не открывайте подозрительные письма, пришедшие на электронную почту</a:t>
            </a:r>
            <a:r>
              <a:rPr lang="ru-RU" sz="2000" smtClean="0">
                <a:latin typeface="Sylfaen" panose="010A0502050306030303" pitchFamily="18" charset="0"/>
              </a:rPr>
              <a:t>. </a:t>
            </a:r>
            <a:endParaRPr lang="en-US" sz="2000" smtClean="0">
              <a:latin typeface="Sylfaen" panose="010A0502050306030303" pitchFamily="18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000" smtClean="0">
                <a:latin typeface="Sylfaen" panose="010A0502050306030303" pitchFamily="18" charset="0"/>
              </a:rPr>
              <a:t>Почаще </a:t>
            </a:r>
            <a:r>
              <a:rPr lang="ru-RU" sz="2000" dirty="0" smtClean="0">
                <a:latin typeface="Sylfaen" panose="010A0502050306030303" pitchFamily="18" charset="0"/>
              </a:rPr>
              <a:t>обновляйте операционную систему и программное обеспечение. </a:t>
            </a:r>
            <a:endParaRPr lang="ru-RU" sz="2000" dirty="0">
              <a:latin typeface="Sylfaen" panose="010A0502050306030303" pitchFamily="18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ru-RU" sz="2000" smtClean="0">
                <a:latin typeface="Sylfaen" panose="010A0502050306030303" pitchFamily="18" charset="0"/>
              </a:rPr>
              <a:t>Все </a:t>
            </a:r>
            <a:r>
              <a:rPr lang="ru-RU" sz="2000" dirty="0" smtClean="0">
                <a:latin typeface="Sylfaen" panose="010A0502050306030303" pitchFamily="18" charset="0"/>
              </a:rPr>
              <a:t>скачанные файлы сканируйте при </a:t>
            </a:r>
            <a:r>
              <a:rPr lang="ru-RU" sz="2000" smtClean="0">
                <a:latin typeface="Sylfaen" panose="010A0502050306030303" pitchFamily="18" charset="0"/>
              </a:rPr>
              <a:t>помощи антивируса. </a:t>
            </a:r>
            <a:endParaRPr lang="ka-GE" sz="2000" dirty="0">
              <a:latin typeface="Sylfaen" panose="010A050205030603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5803" y="457203"/>
            <a:ext cx="7048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 smtClean="0">
                <a:latin typeface="Sylfaen" panose="010A0502050306030303" pitchFamily="18" charset="0"/>
              </a:rPr>
              <a:t>Советы </a:t>
            </a:r>
            <a:r>
              <a:rPr lang="ru-RU" sz="2400" smtClean="0">
                <a:latin typeface="Sylfaen" panose="010A0502050306030303" pitchFamily="18" charset="0"/>
              </a:rPr>
              <a:t>для защиты от вирусов</a:t>
            </a:r>
            <a:endParaRPr lang="ru-RU" sz="2400" dirty="0">
              <a:latin typeface="Sylfaen" panose="010A05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8438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94eq3ysjb2rpjp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296" y="2610612"/>
            <a:ext cx="5169408" cy="163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99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457200" y="1219202"/>
            <a:ext cx="8001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Sylfaen" panose="010A0502050306030303" pitchFamily="18" charset="0"/>
              </a:rPr>
              <a:t>Virus</a:t>
            </a:r>
            <a:r>
              <a:rPr lang="en-US" dirty="0">
                <a:latin typeface="Sylfaen" panose="010A0502050306030303" pitchFamily="18" charset="0"/>
              </a:rPr>
              <a:t> – </a:t>
            </a:r>
            <a:r>
              <a:rPr lang="ru-RU" dirty="0" smtClean="0">
                <a:latin typeface="Sylfaen" panose="010A0502050306030303" pitchFamily="18" charset="0"/>
              </a:rPr>
              <a:t>латинское слово, означающее отраву, яд</a:t>
            </a:r>
            <a:r>
              <a:rPr lang="ru-RU" smtClean="0">
                <a:latin typeface="Sylfaen" panose="010A0502050306030303" pitchFamily="18" charset="0"/>
              </a:rPr>
              <a:t>. С </a:t>
            </a:r>
            <a:r>
              <a:rPr lang="ru-RU" dirty="0" smtClean="0">
                <a:latin typeface="Sylfaen" panose="010A0502050306030303" pitchFamily="18" charset="0"/>
              </a:rPr>
              <a:t>начала существования компьютеров по сей день созданы миллионы вирусов. По своей природе вирус представляет собой самоуправляющую, </a:t>
            </a:r>
            <a:r>
              <a:rPr lang="ru-RU" dirty="0" err="1" smtClean="0">
                <a:latin typeface="Sylfaen" panose="010A0502050306030303" pitchFamily="18" charset="0"/>
              </a:rPr>
              <a:t>деструкционную</a:t>
            </a:r>
            <a:r>
              <a:rPr lang="ru-RU" dirty="0" smtClean="0">
                <a:latin typeface="Sylfaen" panose="010A0502050306030303" pitchFamily="18" charset="0"/>
              </a:rPr>
              <a:t> программу и охватывает три основных направления, а </a:t>
            </a:r>
            <a:r>
              <a:rPr lang="ru-RU" smtClean="0">
                <a:latin typeface="Sylfaen" panose="010A0502050306030303" pitchFamily="18" charset="0"/>
              </a:rPr>
              <a:t>именно:</a:t>
            </a:r>
            <a:endParaRPr lang="en-US" dirty="0">
              <a:latin typeface="Sylfaen" panose="010A0502050306030303" pitchFamily="18" charset="0"/>
            </a:endParaRPr>
          </a:p>
          <a:p>
            <a:endParaRPr lang="ka-GE" dirty="0">
              <a:latin typeface="Sylfaen" panose="010A0502050306030303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dirty="0" smtClean="0">
                <a:latin typeface="Sylfaen" panose="010A0502050306030303" pitchFamily="18" charset="0"/>
              </a:rPr>
              <a:t>Блокировка </a:t>
            </a:r>
            <a:r>
              <a:rPr lang="ru-RU" smtClean="0">
                <a:latin typeface="Sylfaen" panose="010A0502050306030303" pitchFamily="18" charset="0"/>
              </a:rPr>
              <a:t>работы компьютера</a:t>
            </a:r>
            <a:r>
              <a:rPr lang="ka-GE" smtClean="0">
                <a:latin typeface="Sylfaen" panose="010A0502050306030303" pitchFamily="18" charset="0"/>
              </a:rPr>
              <a:t>;</a:t>
            </a:r>
            <a:endParaRPr lang="ka-GE" dirty="0">
              <a:latin typeface="Sylfaen" panose="010A0502050306030303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dirty="0" smtClean="0">
                <a:latin typeface="Sylfaen" panose="010A0502050306030303" pitchFamily="18" charset="0"/>
              </a:rPr>
              <a:t>Уменьшение свободного </a:t>
            </a:r>
            <a:r>
              <a:rPr lang="ru-RU" smtClean="0">
                <a:latin typeface="Sylfaen" panose="010A0502050306030303" pitchFamily="18" charset="0"/>
              </a:rPr>
              <a:t>пространства диска</a:t>
            </a:r>
            <a:r>
              <a:rPr lang="ka-GE" smtClean="0">
                <a:latin typeface="Sylfaen" panose="010A0502050306030303" pitchFamily="18" charset="0"/>
              </a:rPr>
              <a:t>;</a:t>
            </a:r>
            <a:endParaRPr lang="ka-GE" dirty="0">
              <a:latin typeface="Sylfaen" panose="010A0502050306030303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dirty="0" smtClean="0">
                <a:latin typeface="Sylfaen" panose="010A0502050306030303" pitchFamily="18" charset="0"/>
              </a:rPr>
              <a:t>Изменение и уничтожение данных</a:t>
            </a:r>
            <a:r>
              <a:rPr lang="ru-RU" smtClean="0">
                <a:latin typeface="Sylfaen" panose="010A0502050306030303" pitchFamily="18" charset="0"/>
              </a:rPr>
              <a:t>. </a:t>
            </a:r>
            <a:endParaRPr lang="ka-GE" dirty="0">
              <a:latin typeface="Sylfaen" panose="010A05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16403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422400" y="1885952"/>
          <a:ext cx="6426200" cy="3331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5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01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17480">
                <a:tc>
                  <a:txBody>
                    <a:bodyPr/>
                    <a:lstStyle/>
                    <a:p>
                      <a:pPr algn="ctr"/>
                      <a:r>
                        <a:rPr lang="ru-RU" sz="1700" b="0" smtClean="0">
                          <a:solidFill>
                            <a:schemeClr val="tx1"/>
                          </a:solidFill>
                          <a:latin typeface="Sylfaen" panose="010A0502050306030303" pitchFamily="18" charset="0"/>
                        </a:rPr>
                        <a:t>Антивирусы</a:t>
                      </a:r>
                      <a:endParaRPr lang="en-US" sz="1700" b="0" dirty="0">
                        <a:solidFill>
                          <a:schemeClr val="tx1"/>
                        </a:solidFill>
                        <a:latin typeface="Sylfaen" panose="010A050205030603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smtClean="0">
                          <a:solidFill>
                            <a:schemeClr val="tx1"/>
                          </a:solidFill>
                          <a:latin typeface="Sylfaen" panose="010A0502050306030303" pitchFamily="18" charset="0"/>
                        </a:rPr>
                        <a:t>Цена</a:t>
                      </a:r>
                      <a:r>
                        <a:rPr lang="ru-RU" sz="1700" b="0" baseline="0" smtClean="0">
                          <a:solidFill>
                            <a:schemeClr val="tx1"/>
                          </a:solidFill>
                          <a:latin typeface="Sylfaen" panose="010A0502050306030303" pitchFamily="18" charset="0"/>
                        </a:rPr>
                        <a:t> </a:t>
                      </a:r>
                      <a:r>
                        <a:rPr lang="ka-GE" sz="1700" b="0" smtClean="0">
                          <a:solidFill>
                            <a:schemeClr val="tx1"/>
                          </a:solidFill>
                          <a:latin typeface="Sylfaen" panose="010A0502050306030303" pitchFamily="18" charset="0"/>
                        </a:rPr>
                        <a:t>( </a:t>
                      </a:r>
                      <a:r>
                        <a:rPr lang="ka-GE" sz="1700" b="0" dirty="0">
                          <a:solidFill>
                            <a:schemeClr val="tx1"/>
                          </a:solidFill>
                          <a:latin typeface="Sylfaen" panose="010A0502050306030303" pitchFamily="18" charset="0"/>
                        </a:rPr>
                        <a:t>$ )</a:t>
                      </a:r>
                      <a:endParaRPr lang="en-US" sz="1700" b="0" dirty="0">
                        <a:solidFill>
                          <a:schemeClr val="tx1"/>
                        </a:solidFill>
                        <a:latin typeface="Sylfaen" panose="010A0502050306030303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Bitdefender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39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Kaspersky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Norton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Avira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Avast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76400" y="838200"/>
            <a:ext cx="52517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Sylfaen" panose="010A0502050306030303" pitchFamily="18" charset="0"/>
              </a:rPr>
              <a:t>Лучшие антивирусные программы </a:t>
            </a:r>
            <a:r>
              <a:rPr lang="ru-RU" sz="2000" smtClean="0">
                <a:latin typeface="Sylfaen" panose="010A0502050306030303" pitchFamily="18" charset="0"/>
              </a:rPr>
              <a:t>2018 года</a:t>
            </a:r>
            <a:endParaRPr lang="en-US" sz="2000" dirty="0">
              <a:latin typeface="Sylfaen" panose="010A05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63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94eq3ysjb2rpjp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296" y="2610612"/>
            <a:ext cx="5169408" cy="16367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457200" y="1219202"/>
            <a:ext cx="80010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/>
              <a:t>Virus</a:t>
            </a:r>
            <a:r>
              <a:rPr lang="en-US" dirty="0"/>
              <a:t> – </a:t>
            </a:r>
            <a:r>
              <a:rPr lang="ka-GE" dirty="0"/>
              <a:t>ლათინური სიტყვაა და საწამლავს ნიშნავს. კომპიუტერის არსებობიდან დღემდე, მილიონობით ვირუსია შექმნილი</a:t>
            </a:r>
            <a:r>
              <a:rPr lang="en-US" dirty="0"/>
              <a:t>.</a:t>
            </a:r>
            <a:r>
              <a:rPr lang="ka-GE" dirty="0"/>
              <a:t> თავისი ბუნებით ვირუსი </a:t>
            </a:r>
            <a:r>
              <a:rPr lang="ka-GE"/>
              <a:t>წარმოადგენს </a:t>
            </a:r>
            <a:r>
              <a:rPr lang="ka-GE" smtClean="0"/>
              <a:t>თვითმართვად</a:t>
            </a:r>
            <a:r>
              <a:rPr lang="ka-GE" dirty="0"/>
              <a:t>, დესტრუქციულ პროგრამას და მოიცავს სამ ძირითად მიმართულებას. ესენია:</a:t>
            </a:r>
            <a:endParaRPr lang="en-US" dirty="0"/>
          </a:p>
          <a:p>
            <a:endParaRPr lang="en-US" dirty="0"/>
          </a:p>
          <a:p>
            <a:endParaRPr lang="ka-GE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ka-GE" dirty="0"/>
              <a:t>კომპიუტერის მუშაობის ბლოკირება;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ka-GE" dirty="0"/>
              <a:t>დისკის თავისუფალი არის შემცირება;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ka-GE" dirty="0"/>
              <a:t>მონაცემთა შეცვლა ან განადგურება.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662777"/>
              </p:ext>
            </p:extLst>
          </p:nvPr>
        </p:nvGraphicFramePr>
        <p:xfrm>
          <a:off x="1422400" y="1885952"/>
          <a:ext cx="6426200" cy="3331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5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01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17480"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ანტივირუსები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ფასი ( $ )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Bitdefender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39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Kaspersky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Norton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Avira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Avast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8604" y="622740"/>
            <a:ext cx="6288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000" dirty="0"/>
              <a:t>201</a:t>
            </a:r>
            <a:r>
              <a:rPr lang="en-US" sz="2000" dirty="0"/>
              <a:t>8</a:t>
            </a:r>
            <a:r>
              <a:rPr lang="ka-GE" sz="2000" dirty="0"/>
              <a:t> წლის საუკეთესო ანტივირუსული პროგრამები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8361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609600" y="1146178"/>
            <a:ext cx="8229600" cy="269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az-Latn-AZ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Lisenziyalaşdırılmış proqram təminatı əldə edin.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az-Latn-AZ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Özgə adamları öz kompüterinizə yaxın qoymayın.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az-Latn-AZ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Elpoçtaya gəlmiş şübhəli məktubları açmayın.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az-Latn-AZ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Operativ sistemi və proqram təminatını tez-tez təzələyin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az-Latn-AZ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Hər yüklədiyiniz faylı antivirusla skanerləşdirin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ka-GE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5803" y="457203"/>
            <a:ext cx="7048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Viruslardan </a:t>
            </a:r>
            <a:r>
              <a:rPr lang="az-Latn-AZ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özünü qorumaq üçün məsləhətlər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99556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94eq3ysjb2rpjp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296" y="2610612"/>
            <a:ext cx="5169408" cy="1636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021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457200" y="1219202"/>
            <a:ext cx="8001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Virus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az-Latn-AZ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latın sözüdür və dərman deməkdir. Kompüterin yarandığı vaxtdan bugünədək milyonlarla virus yaranmışdır. Virus öz təbiətinə görə özünü idarə edən, destruktiv proqramdır və üç əsas istiqaməti vardır. Onlar aşağıdakılardır: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a-GE" dirty="0"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az-Latn-AZ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Kompüterin işinin bloklaşdırılması</a:t>
            </a:r>
            <a:r>
              <a:rPr lang="ka-GE" smtClean="0">
                <a:cs typeface="Times New Roman" panose="02020603050405020304" pitchFamily="18" charset="0"/>
              </a:rPr>
              <a:t>;</a:t>
            </a:r>
            <a:endParaRPr lang="ka-GE" dirty="0"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az-Latn-AZ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Diskin sərbəst sahəsinin azalması</a:t>
            </a:r>
            <a:r>
              <a:rPr lang="ka-GE" smtClean="0">
                <a:cs typeface="Times New Roman" panose="02020603050405020304" pitchFamily="18" charset="0"/>
              </a:rPr>
              <a:t>;</a:t>
            </a:r>
            <a:endParaRPr lang="ka-GE" dirty="0"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az-Latn-AZ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Göstəricilərin dəyişdirilməsi yaxud məhv edilməsi</a:t>
            </a:r>
            <a:endParaRPr lang="ka-G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82921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422400" y="1885952"/>
          <a:ext cx="6426200" cy="3331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5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016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17480">
                <a:tc>
                  <a:txBody>
                    <a:bodyPr/>
                    <a:lstStyle/>
                    <a:p>
                      <a:pPr algn="ctr"/>
                      <a:r>
                        <a:rPr lang="az-Latn-AZ" sz="17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Antiviruslar</a:t>
                      </a:r>
                      <a:endParaRPr lang="en-US" sz="17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z-Latn-AZ" sz="17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Qiyməti</a:t>
                      </a:r>
                      <a:r>
                        <a:rPr lang="ka-GE" sz="1700" b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( $ )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Bitdefender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39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Kaspersky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Norton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Avira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22831">
                <a:tc>
                  <a:txBody>
                    <a:bodyPr/>
                    <a:lstStyle/>
                    <a:p>
                      <a:pPr algn="ctr"/>
                      <a:r>
                        <a:rPr lang="en-US" sz="17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Avast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a-GE" sz="1700" b="0" dirty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en-US" sz="17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95400" y="685800"/>
            <a:ext cx="45159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2000">
                <a:cs typeface="Times New Roman" panose="02020603050405020304" pitchFamily="18" charset="0"/>
              </a:rPr>
              <a:t>201</a:t>
            </a:r>
            <a:r>
              <a:rPr 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az-Latn-AZ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-ci ilin ən yaxşı antivirus proqramları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11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685803" y="1447800"/>
            <a:ext cx="82296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hy-AM" sz="2000" smtClean="0"/>
              <a:t>Ձեռք բերեք լիցենզավորված ծրագրային  ապահովում:</a:t>
            </a:r>
            <a:endParaRPr lang="en-US" sz="20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hy-AM" sz="2000" smtClean="0"/>
              <a:t>Մի նստացրեք օտար մարդկանց  ձեր համակարգչի մոտ: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hy-AM" sz="2000" smtClean="0"/>
              <a:t>Մի բացեք էլ.-փոստի վրա եկած կասկածելի նամակները:</a:t>
            </a:r>
            <a:endParaRPr lang="ka-GE" sz="20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hy-AM" sz="2000" smtClean="0"/>
              <a:t>Հաճախ թարմացրեք օպերացիոն համակարգը և ծրագրային ապահովումը: </a:t>
            </a:r>
            <a:endParaRPr lang="ru-RU" sz="2000" dirty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hy-AM" sz="2000" smtClean="0"/>
              <a:t>Բոլոր ֆայլները, որոնք արտագրեցիք, հակավիրուսով սկան արեք</a:t>
            </a:r>
            <a:r>
              <a:rPr lang="ka-GE" sz="2000" smtClean="0"/>
              <a:t>.</a:t>
            </a:r>
            <a:endParaRPr lang="ka-GE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5803" y="457203"/>
            <a:ext cx="70485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hy-AM" sz="2400" smtClean="0">
                <a:latin typeface="Sylfaen" pitchFamily="18" charset="0"/>
              </a:rPr>
              <a:t>Խորհուրդներ վիրուսներից պաշտպանվելու համար</a:t>
            </a:r>
            <a:endParaRPr lang="ru-RU" sz="2400" dirty="0">
              <a:latin typeface="Sylfae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09848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</TotalTime>
  <Words>257</Words>
  <Application>Microsoft Office PowerPoint</Application>
  <PresentationFormat>On-screen Show (4:3)</PresentationFormat>
  <Paragraphs>98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დანაშაული და ისტ</dc:title>
  <dc:creator>Ketevan Kharebava</dc:creator>
  <cp:lastModifiedBy>User</cp:lastModifiedBy>
  <cp:revision>59</cp:revision>
  <dcterms:created xsi:type="dcterms:W3CDTF">2006-08-16T00:00:00Z</dcterms:created>
  <dcterms:modified xsi:type="dcterms:W3CDTF">2018-06-18T08:09:40Z</dcterms:modified>
</cp:coreProperties>
</file>